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entury Gothic"/>
        <a:ea typeface="Century Gothic"/>
        <a:cs typeface="Century Gothic"/>
        <a:sym typeface="Century Gothic"/>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entury Gothic"/>
        <a:ea typeface="Century Gothic"/>
        <a:cs typeface="Century Gothic"/>
        <a:sym typeface="Century Gothic"/>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entury Gothic"/>
        <a:ea typeface="Century Gothic"/>
        <a:cs typeface="Century Gothic"/>
        <a:sym typeface="Century Gothic"/>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entury Gothic"/>
        <a:ea typeface="Century Gothic"/>
        <a:cs typeface="Century Gothic"/>
        <a:sym typeface="Century Gothic"/>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entury Gothic"/>
        <a:ea typeface="Century Gothic"/>
        <a:cs typeface="Century Gothic"/>
        <a:sym typeface="Century Gothic"/>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entury Gothic"/>
        <a:ea typeface="Century Gothic"/>
        <a:cs typeface="Century Gothic"/>
        <a:sym typeface="Century Gothic"/>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entury Gothic"/>
        <a:ea typeface="Century Gothic"/>
        <a:cs typeface="Century Gothic"/>
        <a:sym typeface="Century Gothic"/>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entury Gothic"/>
        <a:ea typeface="Century Gothic"/>
        <a:cs typeface="Century Gothic"/>
        <a:sym typeface="Century Gothic"/>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entury Gothic"/>
        <a:ea typeface="Century Gothic"/>
        <a:cs typeface="Century Gothic"/>
        <a:sym typeface="Century Gothic"/>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Century Gothic"/>
          <a:ea typeface="Century Gothic"/>
          <a:cs typeface="Century Gothic"/>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BE0CA"/>
          </a:solidFill>
        </a:fill>
      </a:tcStyle>
    </a:wholeTbl>
    <a:band2H>
      <a:tcTxStyle/>
      <a:tcStyle>
        <a:tcBdr/>
        <a:fill>
          <a:solidFill>
            <a:srgbClr val="FDF0E6"/>
          </a:solidFill>
        </a:fill>
      </a:tcStyle>
    </a:band2H>
    <a:firstCol>
      <a:tcTxStyle b="on" i="off">
        <a:font>
          <a:latin typeface="Century Gothic"/>
          <a:ea typeface="Century Gothic"/>
          <a:cs typeface="Century Gothic"/>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Century Gothic"/>
          <a:ea typeface="Century Gothic"/>
          <a:cs typeface="Century Gothic"/>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Century Gothic"/>
          <a:ea typeface="Century Gothic"/>
          <a:cs typeface="Century Gothic"/>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Century Gothic"/>
          <a:ea typeface="Century Gothic"/>
          <a:cs typeface="Century Gothic"/>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2DBD7"/>
          </a:solidFill>
        </a:fill>
      </a:tcStyle>
    </a:wholeTbl>
    <a:band2H>
      <a:tcTxStyle/>
      <a:tcStyle>
        <a:tcBdr/>
        <a:fill>
          <a:solidFill>
            <a:srgbClr val="F1EEEC"/>
          </a:solidFill>
        </a:fill>
      </a:tcStyle>
    </a:band2H>
    <a:firstCol>
      <a:tcTxStyle b="on" i="off">
        <a:font>
          <a:latin typeface="Century Gothic"/>
          <a:ea typeface="Century Gothic"/>
          <a:cs typeface="Century Gothic"/>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Century Gothic"/>
          <a:ea typeface="Century Gothic"/>
          <a:cs typeface="Century Gothic"/>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Century Gothic"/>
          <a:ea typeface="Century Gothic"/>
          <a:cs typeface="Century Gothic"/>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Century Gothic"/>
          <a:ea typeface="Century Gothic"/>
          <a:cs typeface="Century Gothic"/>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2EBDC"/>
          </a:solidFill>
        </a:fill>
      </a:tcStyle>
    </a:wholeTbl>
    <a:band2H>
      <a:tcTxStyle/>
      <a:tcStyle>
        <a:tcBdr/>
        <a:fill>
          <a:solidFill>
            <a:srgbClr val="F1F5EE"/>
          </a:solidFill>
        </a:fill>
      </a:tcStyle>
    </a:band2H>
    <a:firstCol>
      <a:tcTxStyle b="on" i="off">
        <a:font>
          <a:latin typeface="Century Gothic"/>
          <a:ea typeface="Century Gothic"/>
          <a:cs typeface="Century Gothic"/>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Century Gothic"/>
          <a:ea typeface="Century Gothic"/>
          <a:cs typeface="Century Gothic"/>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Century Gothic"/>
          <a:ea typeface="Century Gothic"/>
          <a:cs typeface="Century Gothic"/>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Century Gothic"/>
          <a:ea typeface="Century Gothic"/>
          <a:cs typeface="Century Gothic"/>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Century Gothic"/>
          <a:ea typeface="Century Gothic"/>
          <a:cs typeface="Century Gothic"/>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Century Gothic"/>
          <a:ea typeface="Century Gothic"/>
          <a:cs typeface="Century Gothic"/>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Century Gothic"/>
          <a:ea typeface="Century Gothic"/>
          <a:cs typeface="Century Gothic"/>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Century Gothic"/>
          <a:ea typeface="Century Gothic"/>
          <a:cs typeface="Century Gothic"/>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Century Gothic"/>
          <a:ea typeface="Century Gothic"/>
          <a:cs typeface="Century Gothic"/>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Century Gothic"/>
          <a:ea typeface="Century Gothic"/>
          <a:cs typeface="Century Gothic"/>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Century Gothic"/>
          <a:ea typeface="Century Gothic"/>
          <a:cs typeface="Century Gothic"/>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Century Gothic"/>
          <a:ea typeface="Century Gothic"/>
          <a:cs typeface="Century Gothic"/>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
          <a:latin typeface="Century Gothic"/>
          <a:ea typeface="Century Gothic"/>
          <a:cs typeface="Century Gothic"/>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Century Gothic"/>
          <a:ea typeface="Century Gothic"/>
          <a:cs typeface="Century Gothic"/>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Century Gothic"/>
          <a:ea typeface="Century Gothic"/>
          <a:cs typeface="Century Gothic"/>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1704"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13" name="Shape 413"/>
          <p:cNvSpPr>
            <a:spLocks noGrp="1" noRot="1" noChangeAspect="1"/>
          </p:cNvSpPr>
          <p:nvPr>
            <p:ph type="sldImg"/>
          </p:nvPr>
        </p:nvSpPr>
        <p:spPr>
          <a:xfrm>
            <a:off x="1143000" y="685800"/>
            <a:ext cx="4572000" cy="3429000"/>
          </a:xfrm>
          <a:prstGeom prst="rect">
            <a:avLst/>
          </a:prstGeom>
        </p:spPr>
        <p:txBody>
          <a:bodyPr/>
          <a:lstStyle/>
          <a:p>
            <a:endParaRPr/>
          </a:p>
        </p:txBody>
      </p:sp>
      <p:sp>
        <p:nvSpPr>
          <p:cNvPr id="414" name="Shape 414"/>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3583542754"/>
      </p:ext>
    </p:extLst>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 name="Shape 424"/>
          <p:cNvSpPr>
            <a:spLocks noGrp="1" noRot="1" noChangeAspect="1"/>
          </p:cNvSpPr>
          <p:nvPr>
            <p:ph type="sldImg"/>
          </p:nvPr>
        </p:nvSpPr>
        <p:spPr>
          <a:prstGeom prst="rect">
            <a:avLst/>
          </a:prstGeom>
        </p:spPr>
        <p:txBody>
          <a:bodyPr/>
          <a:lstStyle/>
          <a:p>
            <a:endParaRPr/>
          </a:p>
        </p:txBody>
      </p:sp>
      <p:sp>
        <p:nvSpPr>
          <p:cNvPr id="425" name="Shape 425"/>
          <p:cNvSpPr>
            <a:spLocks noGrp="1"/>
          </p:cNvSpPr>
          <p:nvPr>
            <p:ph type="body" sz="quarter" idx="1"/>
          </p:nvPr>
        </p:nvSpPr>
        <p:spPr>
          <a:prstGeom prst="rect">
            <a:avLst/>
          </a:prstGeom>
        </p:spPr>
        <p:txBody>
          <a:bodyPr/>
          <a:lstStyle/>
          <a:p>
            <a:r>
              <a:t>12 professional practices</a:t>
            </a: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grpSp>
        <p:nvGrpSpPr>
          <p:cNvPr id="20" name="Group 17"/>
          <p:cNvGrpSpPr/>
          <p:nvPr/>
        </p:nvGrpSpPr>
        <p:grpSpPr>
          <a:xfrm>
            <a:off x="-1" y="0"/>
            <a:ext cx="9144002" cy="6858001"/>
            <a:chOff x="0" y="0"/>
            <a:chExt cx="9144000" cy="6858000"/>
          </a:xfrm>
        </p:grpSpPr>
        <p:sp>
          <p:nvSpPr>
            <p:cNvPr id="12" name="Rectangle 7"/>
            <p:cNvSpPr/>
            <p:nvPr/>
          </p:nvSpPr>
          <p:spPr>
            <a:xfrm>
              <a:off x="0" y="0"/>
              <a:ext cx="9144000" cy="6858000"/>
            </a:xfrm>
            <a:prstGeom prst="rect">
              <a:avLst/>
            </a:prstGeom>
            <a:blipFill rotWithShape="1">
              <a:blip r:embed="rId2"/>
              <a:srcRect/>
              <a:stretch>
                <a:fillRect/>
              </a:stretch>
            </a:blipFill>
            <a:ln w="12700" cap="flat">
              <a:noFill/>
              <a:miter lim="400000"/>
            </a:ln>
            <a:effectLst/>
          </p:spPr>
          <p:txBody>
            <a:bodyPr wrap="square" lIns="45719" tIns="45719" rIns="45719" bIns="45719" numCol="1" anchor="t">
              <a:noAutofit/>
            </a:bodyPr>
            <a:lstStyle/>
            <a:p>
              <a:endParaRPr/>
            </a:p>
          </p:txBody>
        </p:sp>
        <p:sp>
          <p:nvSpPr>
            <p:cNvPr id="13" name="Oval 8"/>
            <p:cNvSpPr/>
            <p:nvPr/>
          </p:nvSpPr>
          <p:spPr>
            <a:xfrm>
              <a:off x="6456758" y="5867400"/>
              <a:ext cx="742951" cy="990601"/>
            </a:xfrm>
            <a:prstGeom prst="ellipse">
              <a:avLst/>
            </a:prstGeom>
            <a:gradFill flip="none" rotWithShape="1">
              <a:gsLst>
                <a:gs pos="0">
                  <a:schemeClr val="accent5">
                    <a:alpha val="14000"/>
                  </a:schemeClr>
                </a:gs>
                <a:gs pos="36000">
                  <a:schemeClr val="accent5">
                    <a:alpha val="7000"/>
                  </a:schemeClr>
                </a:gs>
                <a:gs pos="66000">
                  <a:schemeClr val="accent5">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a:p>
          </p:txBody>
        </p:sp>
        <p:sp>
          <p:nvSpPr>
            <p:cNvPr id="14" name="Oval 9"/>
            <p:cNvSpPr/>
            <p:nvPr/>
          </p:nvSpPr>
          <p:spPr>
            <a:xfrm>
              <a:off x="6456758" y="1676399"/>
              <a:ext cx="2114551" cy="2819401"/>
            </a:xfrm>
            <a:prstGeom prst="ellipse">
              <a:avLst/>
            </a:prstGeom>
            <a:gradFill flip="none" rotWithShape="1">
              <a:gsLst>
                <a:gs pos="0">
                  <a:schemeClr val="accent5">
                    <a:alpha val="7000"/>
                  </a:schemeClr>
                </a:gs>
                <a:gs pos="36000">
                  <a:schemeClr val="accent5">
                    <a:alpha val="6000"/>
                  </a:schemeClr>
                </a:gs>
                <a:gs pos="69000">
                  <a:schemeClr val="accent5">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a:p>
          </p:txBody>
        </p:sp>
        <p:sp>
          <p:nvSpPr>
            <p:cNvPr id="15" name="Oval 10"/>
            <p:cNvSpPr/>
            <p:nvPr/>
          </p:nvSpPr>
          <p:spPr>
            <a:xfrm>
              <a:off x="5999558" y="1586"/>
              <a:ext cx="1200151" cy="1600201"/>
            </a:xfrm>
            <a:prstGeom prst="ellipse">
              <a:avLst/>
            </a:prstGeom>
            <a:gradFill flip="none" rotWithShape="1">
              <a:gsLst>
                <a:gs pos="0">
                  <a:srgbClr val="FAC96A">
                    <a:alpha val="14000"/>
                  </a:srgbClr>
                </a:gs>
                <a:gs pos="36000">
                  <a:srgbClr val="FAC96A">
                    <a:alpha val="7000"/>
                  </a:srgbClr>
                </a:gs>
                <a:gs pos="73000">
                  <a:srgbClr val="FAC96A">
                    <a:alpha val="0"/>
                  </a:srgb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a:p>
          </p:txBody>
        </p:sp>
        <p:sp>
          <p:nvSpPr>
            <p:cNvPr id="16" name="Oval 11"/>
            <p:cNvSpPr/>
            <p:nvPr/>
          </p:nvSpPr>
          <p:spPr>
            <a:xfrm>
              <a:off x="0" y="2895600"/>
              <a:ext cx="1771651" cy="2362201"/>
            </a:xfrm>
            <a:prstGeom prst="ellipse">
              <a:avLst/>
            </a:prstGeom>
            <a:gradFill flip="none" rotWithShape="1">
              <a:gsLst>
                <a:gs pos="0">
                  <a:schemeClr val="accent5">
                    <a:alpha val="8000"/>
                  </a:schemeClr>
                </a:gs>
                <a:gs pos="36000">
                  <a:schemeClr val="accent5">
                    <a:alpha val="8000"/>
                  </a:schemeClr>
                </a:gs>
                <a:gs pos="72000">
                  <a:schemeClr val="accent5">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a:p>
          </p:txBody>
        </p:sp>
        <p:sp>
          <p:nvSpPr>
            <p:cNvPr id="17" name="Oval 12"/>
            <p:cNvSpPr/>
            <p:nvPr/>
          </p:nvSpPr>
          <p:spPr>
            <a:xfrm>
              <a:off x="0" y="2667000"/>
              <a:ext cx="3143251" cy="4191001"/>
            </a:xfrm>
            <a:prstGeom prst="ellipse">
              <a:avLst/>
            </a:prstGeom>
            <a:gradFill flip="none" rotWithShape="1">
              <a:gsLst>
                <a:gs pos="0">
                  <a:srgbClr val="FAC96A">
                    <a:alpha val="11000"/>
                  </a:srgbClr>
                </a:gs>
                <a:gs pos="36000">
                  <a:srgbClr val="FAC96A">
                    <a:alpha val="10000"/>
                  </a:srgbClr>
                </a:gs>
                <a:gs pos="75000">
                  <a:srgbClr val="FAC96A">
                    <a:alpha val="0"/>
                  </a:srgb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a:p>
          </p:txBody>
        </p:sp>
        <p:sp>
          <p:nvSpPr>
            <p:cNvPr id="18" name="Oval 13"/>
            <p:cNvSpPr/>
            <p:nvPr/>
          </p:nvSpPr>
          <p:spPr>
            <a:xfrm>
              <a:off x="6456758" y="5865239"/>
              <a:ext cx="742951" cy="990601"/>
            </a:xfrm>
            <a:prstGeom prst="ellipse">
              <a:avLst/>
            </a:prstGeom>
            <a:gradFill flip="none" rotWithShape="1">
              <a:gsLst>
                <a:gs pos="0">
                  <a:srgbClr val="FAC96A">
                    <a:alpha val="10000"/>
                  </a:srgbClr>
                </a:gs>
                <a:gs pos="31000">
                  <a:srgbClr val="FAC96A">
                    <a:alpha val="5000"/>
                  </a:srgbClr>
                </a:gs>
                <a:gs pos="66000">
                  <a:srgbClr val="FAC96A">
                    <a:alpha val="0"/>
                  </a:srgb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a:p>
          </p:txBody>
        </p:sp>
        <p:sp>
          <p:nvSpPr>
            <p:cNvPr id="19" name="Freeform 5"/>
            <p:cNvSpPr/>
            <p:nvPr/>
          </p:nvSpPr>
          <p:spPr>
            <a:xfrm>
              <a:off x="0" y="1587"/>
              <a:ext cx="9144001" cy="685641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moveTo>
                    <a:pt x="20745" y="20100"/>
                  </a:moveTo>
                  <a:lnTo>
                    <a:pt x="844" y="20100"/>
                  </a:lnTo>
                  <a:lnTo>
                    <a:pt x="844" y="1480"/>
                  </a:lnTo>
                  <a:lnTo>
                    <a:pt x="20745" y="1480"/>
                  </a:lnTo>
                  <a:lnTo>
                    <a:pt x="20745" y="20100"/>
                  </a:lnTo>
                  <a:close/>
                </a:path>
              </a:pathLst>
            </a:custGeom>
            <a:solidFill>
              <a:srgbClr val="FFFFFF"/>
            </a:solidFill>
            <a:ln w="12700" cap="flat">
              <a:noFill/>
              <a:miter lim="400000"/>
            </a:ln>
            <a:effectLst/>
          </p:spPr>
          <p:txBody>
            <a:bodyPr wrap="square" lIns="45719" tIns="45719" rIns="45719" bIns="45719" numCol="1" anchor="t">
              <a:noAutofit/>
            </a:bodyPr>
            <a:lstStyle/>
            <a:p>
              <a:endParaRPr/>
            </a:p>
          </p:txBody>
        </p:sp>
      </p:grpSp>
      <p:sp>
        <p:nvSpPr>
          <p:cNvPr id="21" name="Titolo Testo"/>
          <p:cNvSpPr txBox="1">
            <a:spLocks noGrp="1"/>
          </p:cNvSpPr>
          <p:nvPr>
            <p:ph type="title"/>
          </p:nvPr>
        </p:nvSpPr>
        <p:spPr>
          <a:xfrm>
            <a:off x="866216" y="2099734"/>
            <a:ext cx="6619245" cy="2677649"/>
          </a:xfrm>
          <a:prstGeom prst="rect">
            <a:avLst/>
          </a:prstGeom>
        </p:spPr>
        <p:txBody>
          <a:bodyPr anchor="b">
            <a:normAutofit/>
          </a:bodyPr>
          <a:lstStyle>
            <a:lvl1pPr>
              <a:defRPr sz="4000"/>
            </a:lvl1pPr>
          </a:lstStyle>
          <a:p>
            <a:r>
              <a:t>Titolo Testo</a:t>
            </a:r>
          </a:p>
        </p:txBody>
      </p:sp>
      <p:sp>
        <p:nvSpPr>
          <p:cNvPr id="22" name="Corpo livello uno…"/>
          <p:cNvSpPr txBox="1">
            <a:spLocks noGrp="1"/>
          </p:cNvSpPr>
          <p:nvPr>
            <p:ph type="body" sz="quarter" idx="1"/>
          </p:nvPr>
        </p:nvSpPr>
        <p:spPr>
          <a:xfrm>
            <a:off x="866216" y="4777380"/>
            <a:ext cx="6619245" cy="861421"/>
          </a:xfrm>
          <a:prstGeom prst="rect">
            <a:avLst/>
          </a:prstGeom>
        </p:spPr>
        <p:txBody>
          <a:bodyPr/>
          <a:lstStyle>
            <a:lvl1pPr marL="0" indent="0">
              <a:buClrTx/>
              <a:buSzTx/>
              <a:buNone/>
              <a:defRPr cap="all">
                <a:solidFill>
                  <a:schemeClr val="accent1"/>
                </a:solidFill>
              </a:defRPr>
            </a:lvl1pPr>
            <a:lvl2pPr marL="0" indent="342900">
              <a:buClrTx/>
              <a:buSzTx/>
              <a:buNone/>
              <a:defRPr cap="all">
                <a:solidFill>
                  <a:schemeClr val="accent1"/>
                </a:solidFill>
              </a:defRPr>
            </a:lvl2pPr>
            <a:lvl3pPr marL="0" indent="685800">
              <a:buClrTx/>
              <a:buSzTx/>
              <a:buNone/>
              <a:defRPr cap="all">
                <a:solidFill>
                  <a:schemeClr val="accent1"/>
                </a:solidFill>
              </a:defRPr>
            </a:lvl3pPr>
            <a:lvl4pPr marL="0" indent="1028700">
              <a:buClrTx/>
              <a:buSzTx/>
              <a:buNone/>
              <a:defRPr cap="all">
                <a:solidFill>
                  <a:schemeClr val="accent1"/>
                </a:solidFill>
              </a:defRPr>
            </a:lvl4pPr>
            <a:lvl5pPr marL="0" indent="1371600">
              <a:buClrTx/>
              <a:buSzTx/>
              <a:buNone/>
              <a:defRPr cap="all">
                <a:solidFill>
                  <a:schemeClr val="accent1"/>
                </a:solidFill>
              </a:defRPr>
            </a:lvl5pPr>
          </a:lstStyle>
          <a:p>
            <a:r>
              <a:t>Corpo livello uno</a:t>
            </a:r>
          </a:p>
          <a:p>
            <a:pPr lvl="1"/>
            <a:r>
              <a:t>Corpo livello due</a:t>
            </a:r>
          </a:p>
          <a:p>
            <a:pPr lvl="2"/>
            <a:r>
              <a:t>Corpo livello tre</a:t>
            </a:r>
          </a:p>
          <a:p>
            <a:pPr lvl="3"/>
            <a:r>
              <a:t>Corpo livello quattro</a:t>
            </a:r>
          </a:p>
          <a:p>
            <a:pPr lvl="4"/>
            <a:r>
              <a:t>Corpo livello cinque</a:t>
            </a:r>
          </a:p>
        </p:txBody>
      </p:sp>
      <p:sp>
        <p:nvSpPr>
          <p:cNvPr id="23" name="Rectangle 16"/>
          <p:cNvSpPr/>
          <p:nvPr/>
        </p:nvSpPr>
        <p:spPr>
          <a:xfrm>
            <a:off x="7832796" y="0"/>
            <a:ext cx="514351" cy="1143000"/>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9" rIns="45719"/>
          <a:lstStyle/>
          <a:p>
            <a:endParaRPr/>
          </a:p>
        </p:txBody>
      </p:sp>
      <p:pic>
        <p:nvPicPr>
          <p:cNvPr id="24" name="Picture 2" descr="Picture 2"/>
          <p:cNvPicPr>
            <a:picLocks noChangeAspect="1"/>
          </p:cNvPicPr>
          <p:nvPr/>
        </p:nvPicPr>
        <p:blipFill>
          <a:blip r:embed="rId3">
            <a:extLst/>
          </a:blip>
          <a:stretch>
            <a:fillRect/>
          </a:stretch>
        </p:blipFill>
        <p:spPr>
          <a:xfrm>
            <a:off x="7846166" y="99086"/>
            <a:ext cx="536880" cy="273777"/>
          </a:xfrm>
          <a:prstGeom prst="rect">
            <a:avLst/>
          </a:prstGeom>
          <a:ln w="12700">
            <a:miter lim="400000"/>
          </a:ln>
          <a:effectLst>
            <a:outerShdw blurRad="50800" dist="38100" dir="2700000" rotWithShape="0">
              <a:srgbClr val="000000">
                <a:alpha val="40000"/>
              </a:srgbClr>
            </a:outerShdw>
          </a:effectLst>
        </p:spPr>
      </p:pic>
      <p:sp>
        <p:nvSpPr>
          <p:cNvPr id="25" name="Numero diapositiva"/>
          <p:cNvSpPr txBox="1">
            <a:spLocks noGrp="1"/>
          </p:cNvSpPr>
          <p:nvPr>
            <p:ph type="sldNum" sz="quarter" idx="2"/>
          </p:nvPr>
        </p:nvSpPr>
        <p:spPr>
          <a:xfrm>
            <a:off x="7877707" y="638657"/>
            <a:ext cx="399751" cy="42164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Panoramic Picture with Caption">
    <p:spTree>
      <p:nvGrpSpPr>
        <p:cNvPr id="1" name=""/>
        <p:cNvGrpSpPr/>
        <p:nvPr/>
      </p:nvGrpSpPr>
      <p:grpSpPr>
        <a:xfrm>
          <a:off x="0" y="0"/>
          <a:ext cx="0" cy="0"/>
          <a:chOff x="0" y="0"/>
          <a:chExt cx="0" cy="0"/>
        </a:xfrm>
      </p:grpSpPr>
      <p:grpSp>
        <p:nvGrpSpPr>
          <p:cNvPr id="205" name="Group 7"/>
          <p:cNvGrpSpPr/>
          <p:nvPr/>
        </p:nvGrpSpPr>
        <p:grpSpPr>
          <a:xfrm>
            <a:off x="-1" y="0"/>
            <a:ext cx="9144002" cy="6858001"/>
            <a:chOff x="0" y="0"/>
            <a:chExt cx="9144000" cy="6858000"/>
          </a:xfrm>
        </p:grpSpPr>
        <p:sp>
          <p:nvSpPr>
            <p:cNvPr id="195" name="Rectangle 14"/>
            <p:cNvSpPr/>
            <p:nvPr/>
          </p:nvSpPr>
          <p:spPr>
            <a:xfrm>
              <a:off x="0" y="0"/>
              <a:ext cx="9144000" cy="6858000"/>
            </a:xfrm>
            <a:prstGeom prst="rect">
              <a:avLst/>
            </a:prstGeom>
            <a:blipFill rotWithShape="1">
              <a:blip r:embed="rId2"/>
              <a:srcRect/>
              <a:stretch>
                <a:fillRect/>
              </a:stretch>
            </a:blipFill>
            <a:ln w="12700" cap="flat">
              <a:noFill/>
              <a:miter lim="400000"/>
            </a:ln>
            <a:effectLst/>
          </p:spPr>
          <p:txBody>
            <a:bodyPr wrap="square" lIns="45719" tIns="45719" rIns="45719" bIns="45719" numCol="1" anchor="t">
              <a:noAutofit/>
            </a:bodyPr>
            <a:lstStyle/>
            <a:p>
              <a:endParaRPr/>
            </a:p>
          </p:txBody>
        </p:sp>
        <p:sp>
          <p:nvSpPr>
            <p:cNvPr id="196" name="Oval 40"/>
            <p:cNvSpPr/>
            <p:nvPr/>
          </p:nvSpPr>
          <p:spPr>
            <a:xfrm>
              <a:off x="6456758" y="5867400"/>
              <a:ext cx="742951" cy="990601"/>
            </a:xfrm>
            <a:prstGeom prst="ellipse">
              <a:avLst/>
            </a:prstGeom>
            <a:gradFill flip="none" rotWithShape="1">
              <a:gsLst>
                <a:gs pos="0">
                  <a:schemeClr val="accent5">
                    <a:alpha val="14000"/>
                  </a:schemeClr>
                </a:gs>
                <a:gs pos="36000">
                  <a:schemeClr val="accent5">
                    <a:alpha val="7000"/>
                  </a:schemeClr>
                </a:gs>
                <a:gs pos="66000">
                  <a:schemeClr val="accent5">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a:p>
          </p:txBody>
        </p:sp>
        <p:sp>
          <p:nvSpPr>
            <p:cNvPr id="197" name="Oval 38"/>
            <p:cNvSpPr/>
            <p:nvPr/>
          </p:nvSpPr>
          <p:spPr>
            <a:xfrm>
              <a:off x="6456758" y="1676399"/>
              <a:ext cx="2114551" cy="2819401"/>
            </a:xfrm>
            <a:prstGeom prst="ellipse">
              <a:avLst/>
            </a:prstGeom>
            <a:gradFill flip="none" rotWithShape="1">
              <a:gsLst>
                <a:gs pos="0">
                  <a:schemeClr val="accent5">
                    <a:alpha val="7000"/>
                  </a:schemeClr>
                </a:gs>
                <a:gs pos="36000">
                  <a:schemeClr val="accent5">
                    <a:alpha val="6000"/>
                  </a:schemeClr>
                </a:gs>
                <a:gs pos="69000">
                  <a:schemeClr val="accent5">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a:p>
          </p:txBody>
        </p:sp>
        <p:sp>
          <p:nvSpPr>
            <p:cNvPr id="198" name="Oval 16"/>
            <p:cNvSpPr/>
            <p:nvPr/>
          </p:nvSpPr>
          <p:spPr>
            <a:xfrm>
              <a:off x="5999558" y="1586"/>
              <a:ext cx="1200151" cy="1600201"/>
            </a:xfrm>
            <a:prstGeom prst="ellipse">
              <a:avLst/>
            </a:prstGeom>
            <a:gradFill flip="none" rotWithShape="1">
              <a:gsLst>
                <a:gs pos="0">
                  <a:srgbClr val="FAC96A">
                    <a:alpha val="14000"/>
                  </a:srgbClr>
                </a:gs>
                <a:gs pos="36000">
                  <a:srgbClr val="FAC96A">
                    <a:alpha val="7000"/>
                  </a:srgbClr>
                </a:gs>
                <a:gs pos="73000">
                  <a:srgbClr val="FAC96A">
                    <a:alpha val="0"/>
                  </a:srgb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a:p>
          </p:txBody>
        </p:sp>
        <p:sp>
          <p:nvSpPr>
            <p:cNvPr id="199" name="Oval 37"/>
            <p:cNvSpPr/>
            <p:nvPr/>
          </p:nvSpPr>
          <p:spPr>
            <a:xfrm>
              <a:off x="0" y="2895600"/>
              <a:ext cx="1771651" cy="2362201"/>
            </a:xfrm>
            <a:prstGeom prst="ellipse">
              <a:avLst/>
            </a:prstGeom>
            <a:gradFill flip="none" rotWithShape="1">
              <a:gsLst>
                <a:gs pos="0">
                  <a:schemeClr val="accent5">
                    <a:alpha val="8000"/>
                  </a:schemeClr>
                </a:gs>
                <a:gs pos="36000">
                  <a:schemeClr val="accent5">
                    <a:alpha val="8000"/>
                  </a:schemeClr>
                </a:gs>
                <a:gs pos="72000">
                  <a:schemeClr val="accent5">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a:p>
          </p:txBody>
        </p:sp>
        <p:sp>
          <p:nvSpPr>
            <p:cNvPr id="200" name="Oval 48"/>
            <p:cNvSpPr/>
            <p:nvPr/>
          </p:nvSpPr>
          <p:spPr>
            <a:xfrm>
              <a:off x="0" y="2667000"/>
              <a:ext cx="3143251" cy="4191001"/>
            </a:xfrm>
            <a:prstGeom prst="ellipse">
              <a:avLst/>
            </a:prstGeom>
            <a:gradFill flip="none" rotWithShape="1">
              <a:gsLst>
                <a:gs pos="0">
                  <a:srgbClr val="FAC96A">
                    <a:alpha val="11000"/>
                  </a:srgbClr>
                </a:gs>
                <a:gs pos="36000">
                  <a:srgbClr val="FAC96A">
                    <a:alpha val="10000"/>
                  </a:srgbClr>
                </a:gs>
                <a:gs pos="75000">
                  <a:srgbClr val="FAC96A">
                    <a:alpha val="0"/>
                  </a:srgb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a:p>
          </p:txBody>
        </p:sp>
        <p:sp>
          <p:nvSpPr>
            <p:cNvPr id="201" name="Oval 17"/>
            <p:cNvSpPr/>
            <p:nvPr/>
          </p:nvSpPr>
          <p:spPr>
            <a:xfrm>
              <a:off x="6456758" y="5865239"/>
              <a:ext cx="742951" cy="990601"/>
            </a:xfrm>
            <a:prstGeom prst="ellipse">
              <a:avLst/>
            </a:prstGeom>
            <a:gradFill flip="none" rotWithShape="1">
              <a:gsLst>
                <a:gs pos="0">
                  <a:srgbClr val="FAC96A">
                    <a:alpha val="10000"/>
                  </a:srgbClr>
                </a:gs>
                <a:gs pos="31000">
                  <a:srgbClr val="FAC96A">
                    <a:alpha val="5000"/>
                  </a:srgbClr>
                </a:gs>
                <a:gs pos="66000">
                  <a:srgbClr val="FAC96A">
                    <a:alpha val="0"/>
                  </a:srgb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a:p>
          </p:txBody>
        </p:sp>
        <p:sp>
          <p:nvSpPr>
            <p:cNvPr id="202" name="Freeform 5"/>
            <p:cNvSpPr/>
            <p:nvPr/>
          </p:nvSpPr>
          <p:spPr>
            <a:xfrm rot="21010067">
              <a:off x="6368213" y="1797516"/>
              <a:ext cx="2474556" cy="440928"/>
            </a:xfrm>
            <a:custGeom>
              <a:avLst/>
              <a:gdLst/>
              <a:ahLst/>
              <a:cxnLst>
                <a:cxn ang="0">
                  <a:pos x="wd2" y="hd2"/>
                </a:cxn>
                <a:cxn ang="5400000">
                  <a:pos x="wd2" y="hd2"/>
                </a:cxn>
                <a:cxn ang="10800000">
                  <a:pos x="wd2" y="hd2"/>
                </a:cxn>
                <a:cxn ang="16200000">
                  <a:pos x="wd2" y="hd2"/>
                </a:cxn>
              </a:cxnLst>
              <a:rect l="0" t="0" r="r" b="b"/>
              <a:pathLst>
                <a:path w="21600" h="21572" extrusionOk="0">
                  <a:moveTo>
                    <a:pt x="184" y="10323"/>
                  </a:moveTo>
                  <a:cubicBezTo>
                    <a:pt x="3750" y="15945"/>
                    <a:pt x="16252" y="21600"/>
                    <a:pt x="21509" y="21571"/>
                  </a:cubicBezTo>
                  <a:cubicBezTo>
                    <a:pt x="21576" y="7983"/>
                    <a:pt x="21533" y="13589"/>
                    <a:pt x="21600" y="0"/>
                  </a:cubicBezTo>
                  <a:lnTo>
                    <a:pt x="20881" y="832"/>
                  </a:lnTo>
                  <a:lnTo>
                    <a:pt x="20161" y="1631"/>
                  </a:lnTo>
                  <a:lnTo>
                    <a:pt x="19442" y="2405"/>
                  </a:lnTo>
                  <a:lnTo>
                    <a:pt x="18721" y="3070"/>
                  </a:lnTo>
                  <a:lnTo>
                    <a:pt x="17999" y="3739"/>
                  </a:lnTo>
                  <a:lnTo>
                    <a:pt x="17278" y="4366"/>
                  </a:lnTo>
                  <a:lnTo>
                    <a:pt x="16565" y="4901"/>
                  </a:lnTo>
                  <a:lnTo>
                    <a:pt x="15839" y="5402"/>
                  </a:lnTo>
                  <a:lnTo>
                    <a:pt x="15120" y="5871"/>
                  </a:lnTo>
                  <a:lnTo>
                    <a:pt x="14414" y="6270"/>
                  </a:lnTo>
                  <a:lnTo>
                    <a:pt x="13694" y="6670"/>
                  </a:lnTo>
                  <a:lnTo>
                    <a:pt x="12988" y="7008"/>
                  </a:lnTo>
                  <a:lnTo>
                    <a:pt x="12282" y="7273"/>
                  </a:lnTo>
                  <a:lnTo>
                    <a:pt x="11575" y="7542"/>
                  </a:lnTo>
                  <a:lnTo>
                    <a:pt x="10878" y="7771"/>
                  </a:lnTo>
                  <a:lnTo>
                    <a:pt x="10189" y="7942"/>
                  </a:lnTo>
                  <a:lnTo>
                    <a:pt x="9495" y="8072"/>
                  </a:lnTo>
                  <a:lnTo>
                    <a:pt x="8811" y="8207"/>
                  </a:lnTo>
                  <a:lnTo>
                    <a:pt x="8135" y="8272"/>
                  </a:lnTo>
                  <a:lnTo>
                    <a:pt x="7461" y="8342"/>
                  </a:lnTo>
                  <a:lnTo>
                    <a:pt x="6793" y="8370"/>
                  </a:lnTo>
                  <a:lnTo>
                    <a:pt x="6132" y="8342"/>
                  </a:lnTo>
                  <a:lnTo>
                    <a:pt x="5480" y="8342"/>
                  </a:lnTo>
                  <a:lnTo>
                    <a:pt x="4834" y="8272"/>
                  </a:lnTo>
                  <a:lnTo>
                    <a:pt x="4197" y="8170"/>
                  </a:lnTo>
                  <a:lnTo>
                    <a:pt x="3570" y="8072"/>
                  </a:lnTo>
                  <a:lnTo>
                    <a:pt x="2955" y="7971"/>
                  </a:lnTo>
                  <a:lnTo>
                    <a:pt x="2344" y="7807"/>
                  </a:lnTo>
                  <a:lnTo>
                    <a:pt x="1741" y="7636"/>
                  </a:lnTo>
                  <a:lnTo>
                    <a:pt x="1151" y="7473"/>
                  </a:lnTo>
                  <a:lnTo>
                    <a:pt x="0" y="7037"/>
                  </a:lnTo>
                  <a:cubicBezTo>
                    <a:pt x="60" y="8134"/>
                    <a:pt x="123" y="9226"/>
                    <a:pt x="184" y="10323"/>
                  </a:cubicBezTo>
                  <a:close/>
                </a:path>
              </a:pathLst>
            </a:custGeom>
            <a:solidFill>
              <a:srgbClr val="FFFFFF">
                <a:alpha val="20000"/>
              </a:srgbClr>
            </a:solidFill>
            <a:ln w="12700" cap="flat">
              <a:noFill/>
              <a:miter lim="400000"/>
            </a:ln>
            <a:effectLst/>
          </p:spPr>
          <p:txBody>
            <a:bodyPr wrap="square" lIns="45719" tIns="45719" rIns="45719" bIns="45719" numCol="1" anchor="t">
              <a:noAutofit/>
            </a:bodyPr>
            <a:lstStyle/>
            <a:p>
              <a:endParaRPr/>
            </a:p>
          </p:txBody>
        </p:sp>
        <p:sp>
          <p:nvSpPr>
            <p:cNvPr id="203" name="Freeform 5"/>
            <p:cNvSpPr/>
            <p:nvPr/>
          </p:nvSpPr>
          <p:spPr>
            <a:xfrm>
              <a:off x="344629" y="1866405"/>
              <a:ext cx="8458201" cy="45339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8"/>
                  </a:lnTo>
                  <a:lnTo>
                    <a:pt x="21110" y="197"/>
                  </a:lnTo>
                  <a:lnTo>
                    <a:pt x="20621" y="378"/>
                  </a:lnTo>
                  <a:lnTo>
                    <a:pt x="20131" y="552"/>
                  </a:lnTo>
                  <a:lnTo>
                    <a:pt x="19639" y="703"/>
                  </a:lnTo>
                  <a:lnTo>
                    <a:pt x="19149" y="855"/>
                  </a:lnTo>
                  <a:lnTo>
                    <a:pt x="18657" y="998"/>
                  </a:lnTo>
                  <a:lnTo>
                    <a:pt x="18170" y="1119"/>
                  </a:lnTo>
                  <a:lnTo>
                    <a:pt x="17678" y="1233"/>
                  </a:lnTo>
                  <a:lnTo>
                    <a:pt x="17188" y="1339"/>
                  </a:lnTo>
                  <a:lnTo>
                    <a:pt x="16705" y="1429"/>
                  </a:lnTo>
                  <a:lnTo>
                    <a:pt x="16218" y="1520"/>
                  </a:lnTo>
                  <a:lnTo>
                    <a:pt x="15735" y="1596"/>
                  </a:lnTo>
                  <a:lnTo>
                    <a:pt x="14774" y="1717"/>
                  </a:lnTo>
                  <a:lnTo>
                    <a:pt x="14300" y="1770"/>
                  </a:lnTo>
                  <a:lnTo>
                    <a:pt x="13828" y="1808"/>
                  </a:lnTo>
                  <a:lnTo>
                    <a:pt x="13357" y="1838"/>
                  </a:lnTo>
                  <a:lnTo>
                    <a:pt x="12892" y="1868"/>
                  </a:lnTo>
                  <a:lnTo>
                    <a:pt x="12430" y="1883"/>
                  </a:lnTo>
                  <a:lnTo>
                    <a:pt x="11971" y="1898"/>
                  </a:lnTo>
                  <a:lnTo>
                    <a:pt x="11518" y="1906"/>
                  </a:lnTo>
                  <a:lnTo>
                    <a:pt x="11068" y="1898"/>
                  </a:lnTo>
                  <a:lnTo>
                    <a:pt x="10624" y="1898"/>
                  </a:lnTo>
                  <a:lnTo>
                    <a:pt x="10183" y="1883"/>
                  </a:lnTo>
                  <a:lnTo>
                    <a:pt x="9751" y="1861"/>
                  </a:lnTo>
                  <a:lnTo>
                    <a:pt x="9322" y="1838"/>
                  </a:lnTo>
                  <a:lnTo>
                    <a:pt x="8903" y="1815"/>
                  </a:lnTo>
                  <a:lnTo>
                    <a:pt x="8486" y="1777"/>
                  </a:lnTo>
                  <a:lnTo>
                    <a:pt x="8076" y="1739"/>
                  </a:lnTo>
                  <a:lnTo>
                    <a:pt x="7674" y="1702"/>
                  </a:lnTo>
                  <a:lnTo>
                    <a:pt x="6890" y="1603"/>
                  </a:lnTo>
                  <a:lnTo>
                    <a:pt x="6139" y="1497"/>
                  </a:lnTo>
                  <a:lnTo>
                    <a:pt x="5418" y="1384"/>
                  </a:lnTo>
                  <a:lnTo>
                    <a:pt x="4734" y="1263"/>
                  </a:lnTo>
                  <a:lnTo>
                    <a:pt x="4083" y="1134"/>
                  </a:lnTo>
                  <a:lnTo>
                    <a:pt x="3478" y="998"/>
                  </a:lnTo>
                  <a:lnTo>
                    <a:pt x="2910" y="862"/>
                  </a:lnTo>
                  <a:lnTo>
                    <a:pt x="2387" y="726"/>
                  </a:lnTo>
                  <a:lnTo>
                    <a:pt x="1906" y="597"/>
                  </a:lnTo>
                  <a:lnTo>
                    <a:pt x="1481" y="476"/>
                  </a:lnTo>
                  <a:lnTo>
                    <a:pt x="1098" y="363"/>
                  </a:lnTo>
                  <a:lnTo>
                    <a:pt x="772" y="265"/>
                  </a:lnTo>
                  <a:lnTo>
                    <a:pt x="502" y="174"/>
                  </a:lnTo>
                  <a:lnTo>
                    <a:pt x="128" y="45"/>
                  </a:lnTo>
                  <a:lnTo>
                    <a:pt x="0" y="0"/>
                  </a:lnTo>
                  <a:close/>
                </a:path>
              </a:pathLst>
            </a:custGeom>
            <a:solidFill>
              <a:srgbClr val="FFFFFF"/>
            </a:solidFill>
            <a:ln w="12700" cap="flat">
              <a:noFill/>
              <a:miter lim="400000"/>
            </a:ln>
            <a:effectLst/>
          </p:spPr>
          <p:txBody>
            <a:bodyPr wrap="square" lIns="45719" tIns="45719" rIns="45719" bIns="45719" numCol="1" anchor="t">
              <a:noAutofit/>
            </a:bodyPr>
            <a:lstStyle/>
            <a:p>
              <a:endParaRPr/>
            </a:p>
          </p:txBody>
        </p:sp>
        <p:sp>
          <p:nvSpPr>
            <p:cNvPr id="204" name="Freeform 5"/>
            <p:cNvSpPr/>
            <p:nvPr/>
          </p:nvSpPr>
          <p:spPr>
            <a:xfrm>
              <a:off x="0" y="1587"/>
              <a:ext cx="9144001" cy="685641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moveTo>
                    <a:pt x="20745" y="20100"/>
                  </a:moveTo>
                  <a:lnTo>
                    <a:pt x="844" y="20100"/>
                  </a:lnTo>
                  <a:lnTo>
                    <a:pt x="844" y="1480"/>
                  </a:lnTo>
                  <a:lnTo>
                    <a:pt x="20745" y="1480"/>
                  </a:lnTo>
                  <a:lnTo>
                    <a:pt x="20745" y="20100"/>
                  </a:lnTo>
                  <a:close/>
                </a:path>
              </a:pathLst>
            </a:custGeom>
            <a:solidFill>
              <a:srgbClr val="FFFFFF"/>
            </a:solidFill>
            <a:ln w="12700" cap="flat">
              <a:noFill/>
              <a:miter lim="400000"/>
            </a:ln>
            <a:effectLst/>
          </p:spPr>
          <p:txBody>
            <a:bodyPr wrap="square" lIns="45719" tIns="45719" rIns="45719" bIns="45719" numCol="1" anchor="t">
              <a:noAutofit/>
            </a:bodyPr>
            <a:lstStyle/>
            <a:p>
              <a:endParaRPr/>
            </a:p>
          </p:txBody>
        </p:sp>
      </p:grpSp>
      <p:sp>
        <p:nvSpPr>
          <p:cNvPr id="206" name="Rectangle 19"/>
          <p:cNvSpPr/>
          <p:nvPr/>
        </p:nvSpPr>
        <p:spPr>
          <a:xfrm>
            <a:off x="7832796" y="0"/>
            <a:ext cx="514351" cy="1143000"/>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9" rIns="45719"/>
          <a:lstStyle/>
          <a:p>
            <a:endParaRPr/>
          </a:p>
        </p:txBody>
      </p:sp>
      <p:pic>
        <p:nvPicPr>
          <p:cNvPr id="207" name="Picture 2" descr="Picture 2"/>
          <p:cNvPicPr>
            <a:picLocks noChangeAspect="1"/>
          </p:cNvPicPr>
          <p:nvPr/>
        </p:nvPicPr>
        <p:blipFill>
          <a:blip r:embed="rId3">
            <a:extLst/>
          </a:blip>
          <a:stretch>
            <a:fillRect/>
          </a:stretch>
        </p:blipFill>
        <p:spPr>
          <a:xfrm>
            <a:off x="7846166" y="99086"/>
            <a:ext cx="536880" cy="273777"/>
          </a:xfrm>
          <a:prstGeom prst="rect">
            <a:avLst/>
          </a:prstGeom>
          <a:ln w="12700">
            <a:miter lim="400000"/>
          </a:ln>
          <a:effectLst>
            <a:outerShdw blurRad="50800" dist="38100" dir="2700000" rotWithShape="0">
              <a:srgbClr val="000000">
                <a:alpha val="40000"/>
              </a:srgbClr>
            </a:outerShdw>
          </a:effectLst>
        </p:spPr>
      </p:pic>
      <p:grpSp>
        <p:nvGrpSpPr>
          <p:cNvPr id="218" name="Group 9"/>
          <p:cNvGrpSpPr/>
          <p:nvPr/>
        </p:nvGrpSpPr>
        <p:grpSpPr>
          <a:xfrm>
            <a:off x="-1" y="0"/>
            <a:ext cx="9144002" cy="6858001"/>
            <a:chOff x="0" y="0"/>
            <a:chExt cx="9144000" cy="6858000"/>
          </a:xfrm>
        </p:grpSpPr>
        <p:sp>
          <p:nvSpPr>
            <p:cNvPr id="208" name="Rectangle 10"/>
            <p:cNvSpPr/>
            <p:nvPr/>
          </p:nvSpPr>
          <p:spPr>
            <a:xfrm>
              <a:off x="0" y="0"/>
              <a:ext cx="9144000" cy="6858000"/>
            </a:xfrm>
            <a:prstGeom prst="rect">
              <a:avLst/>
            </a:prstGeom>
            <a:blipFill rotWithShape="1">
              <a:blip r:embed="rId2"/>
              <a:srcRect/>
              <a:stretch>
                <a:fillRect/>
              </a:stretch>
            </a:blipFill>
            <a:ln w="12700" cap="flat">
              <a:noFill/>
              <a:miter lim="400000"/>
            </a:ln>
            <a:effectLst/>
          </p:spPr>
          <p:txBody>
            <a:bodyPr wrap="square" lIns="45719" tIns="45719" rIns="45719" bIns="45719" numCol="1" anchor="t">
              <a:noAutofit/>
            </a:bodyPr>
            <a:lstStyle/>
            <a:p>
              <a:endParaRPr/>
            </a:p>
          </p:txBody>
        </p:sp>
        <p:sp>
          <p:nvSpPr>
            <p:cNvPr id="209" name="Oval 11"/>
            <p:cNvSpPr/>
            <p:nvPr/>
          </p:nvSpPr>
          <p:spPr>
            <a:xfrm>
              <a:off x="6456758" y="5867400"/>
              <a:ext cx="742951" cy="990601"/>
            </a:xfrm>
            <a:prstGeom prst="ellipse">
              <a:avLst/>
            </a:prstGeom>
            <a:gradFill flip="none" rotWithShape="1">
              <a:gsLst>
                <a:gs pos="0">
                  <a:schemeClr val="accent5">
                    <a:alpha val="14000"/>
                  </a:schemeClr>
                </a:gs>
                <a:gs pos="36000">
                  <a:schemeClr val="accent5">
                    <a:alpha val="7000"/>
                  </a:schemeClr>
                </a:gs>
                <a:gs pos="66000">
                  <a:schemeClr val="accent5">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a:p>
          </p:txBody>
        </p:sp>
        <p:sp>
          <p:nvSpPr>
            <p:cNvPr id="210" name="Oval 13"/>
            <p:cNvSpPr/>
            <p:nvPr/>
          </p:nvSpPr>
          <p:spPr>
            <a:xfrm>
              <a:off x="6456758" y="1676399"/>
              <a:ext cx="2114551" cy="2819401"/>
            </a:xfrm>
            <a:prstGeom prst="ellipse">
              <a:avLst/>
            </a:prstGeom>
            <a:gradFill flip="none" rotWithShape="1">
              <a:gsLst>
                <a:gs pos="0">
                  <a:schemeClr val="accent5">
                    <a:alpha val="7000"/>
                  </a:schemeClr>
                </a:gs>
                <a:gs pos="36000">
                  <a:schemeClr val="accent5">
                    <a:alpha val="6000"/>
                  </a:schemeClr>
                </a:gs>
                <a:gs pos="69000">
                  <a:schemeClr val="accent5">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a:p>
          </p:txBody>
        </p:sp>
        <p:sp>
          <p:nvSpPr>
            <p:cNvPr id="211" name="Oval 14"/>
            <p:cNvSpPr/>
            <p:nvPr/>
          </p:nvSpPr>
          <p:spPr>
            <a:xfrm>
              <a:off x="5999558" y="1586"/>
              <a:ext cx="1200151" cy="1600201"/>
            </a:xfrm>
            <a:prstGeom prst="ellipse">
              <a:avLst/>
            </a:prstGeom>
            <a:gradFill flip="none" rotWithShape="1">
              <a:gsLst>
                <a:gs pos="0">
                  <a:srgbClr val="FAC96A">
                    <a:alpha val="14000"/>
                  </a:srgbClr>
                </a:gs>
                <a:gs pos="36000">
                  <a:srgbClr val="FAC96A">
                    <a:alpha val="7000"/>
                  </a:srgbClr>
                </a:gs>
                <a:gs pos="73000">
                  <a:srgbClr val="FAC96A">
                    <a:alpha val="0"/>
                  </a:srgb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a:p>
          </p:txBody>
        </p:sp>
        <p:sp>
          <p:nvSpPr>
            <p:cNvPr id="212" name="Oval 15"/>
            <p:cNvSpPr/>
            <p:nvPr/>
          </p:nvSpPr>
          <p:spPr>
            <a:xfrm>
              <a:off x="0" y="2895600"/>
              <a:ext cx="1771651" cy="2362201"/>
            </a:xfrm>
            <a:prstGeom prst="ellipse">
              <a:avLst/>
            </a:prstGeom>
            <a:gradFill flip="none" rotWithShape="1">
              <a:gsLst>
                <a:gs pos="0">
                  <a:schemeClr val="accent5">
                    <a:alpha val="8000"/>
                  </a:schemeClr>
                </a:gs>
                <a:gs pos="36000">
                  <a:schemeClr val="accent5">
                    <a:alpha val="8000"/>
                  </a:schemeClr>
                </a:gs>
                <a:gs pos="72000">
                  <a:schemeClr val="accent5">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a:p>
          </p:txBody>
        </p:sp>
        <p:sp>
          <p:nvSpPr>
            <p:cNvPr id="213" name="Oval 16"/>
            <p:cNvSpPr/>
            <p:nvPr/>
          </p:nvSpPr>
          <p:spPr>
            <a:xfrm>
              <a:off x="0" y="2667000"/>
              <a:ext cx="3143251" cy="4191001"/>
            </a:xfrm>
            <a:prstGeom prst="ellipse">
              <a:avLst/>
            </a:prstGeom>
            <a:gradFill flip="none" rotWithShape="1">
              <a:gsLst>
                <a:gs pos="0">
                  <a:srgbClr val="FAC96A">
                    <a:alpha val="11000"/>
                  </a:srgbClr>
                </a:gs>
                <a:gs pos="36000">
                  <a:srgbClr val="FAC96A">
                    <a:alpha val="10000"/>
                  </a:srgbClr>
                </a:gs>
                <a:gs pos="75000">
                  <a:srgbClr val="FAC96A">
                    <a:alpha val="0"/>
                  </a:srgb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a:p>
          </p:txBody>
        </p:sp>
        <p:sp>
          <p:nvSpPr>
            <p:cNvPr id="214" name="Oval 17"/>
            <p:cNvSpPr/>
            <p:nvPr/>
          </p:nvSpPr>
          <p:spPr>
            <a:xfrm>
              <a:off x="6456758" y="5865239"/>
              <a:ext cx="742951" cy="990601"/>
            </a:xfrm>
            <a:prstGeom prst="ellipse">
              <a:avLst/>
            </a:prstGeom>
            <a:gradFill flip="none" rotWithShape="1">
              <a:gsLst>
                <a:gs pos="0">
                  <a:srgbClr val="FAC96A">
                    <a:alpha val="10000"/>
                  </a:srgbClr>
                </a:gs>
                <a:gs pos="31000">
                  <a:srgbClr val="FAC96A">
                    <a:alpha val="5000"/>
                  </a:srgbClr>
                </a:gs>
                <a:gs pos="66000">
                  <a:srgbClr val="FAC96A">
                    <a:alpha val="0"/>
                  </a:srgb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a:p>
          </p:txBody>
        </p:sp>
        <p:sp>
          <p:nvSpPr>
            <p:cNvPr id="215" name="Freeform 5"/>
            <p:cNvSpPr/>
            <p:nvPr/>
          </p:nvSpPr>
          <p:spPr>
            <a:xfrm rot="10800000">
              <a:off x="344629" y="321129"/>
              <a:ext cx="8458201" cy="45339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8"/>
                  </a:lnTo>
                  <a:lnTo>
                    <a:pt x="21110" y="197"/>
                  </a:lnTo>
                  <a:lnTo>
                    <a:pt x="20621" y="378"/>
                  </a:lnTo>
                  <a:lnTo>
                    <a:pt x="20131" y="552"/>
                  </a:lnTo>
                  <a:lnTo>
                    <a:pt x="19639" y="703"/>
                  </a:lnTo>
                  <a:lnTo>
                    <a:pt x="19149" y="855"/>
                  </a:lnTo>
                  <a:lnTo>
                    <a:pt x="18657" y="998"/>
                  </a:lnTo>
                  <a:lnTo>
                    <a:pt x="18170" y="1119"/>
                  </a:lnTo>
                  <a:lnTo>
                    <a:pt x="17678" y="1233"/>
                  </a:lnTo>
                  <a:lnTo>
                    <a:pt x="17188" y="1339"/>
                  </a:lnTo>
                  <a:lnTo>
                    <a:pt x="16705" y="1429"/>
                  </a:lnTo>
                  <a:lnTo>
                    <a:pt x="16218" y="1520"/>
                  </a:lnTo>
                  <a:lnTo>
                    <a:pt x="15735" y="1596"/>
                  </a:lnTo>
                  <a:lnTo>
                    <a:pt x="14774" y="1717"/>
                  </a:lnTo>
                  <a:lnTo>
                    <a:pt x="14300" y="1770"/>
                  </a:lnTo>
                  <a:lnTo>
                    <a:pt x="13828" y="1808"/>
                  </a:lnTo>
                  <a:lnTo>
                    <a:pt x="13357" y="1838"/>
                  </a:lnTo>
                  <a:lnTo>
                    <a:pt x="12892" y="1868"/>
                  </a:lnTo>
                  <a:lnTo>
                    <a:pt x="12430" y="1883"/>
                  </a:lnTo>
                  <a:lnTo>
                    <a:pt x="11971" y="1898"/>
                  </a:lnTo>
                  <a:lnTo>
                    <a:pt x="11518" y="1906"/>
                  </a:lnTo>
                  <a:lnTo>
                    <a:pt x="11068" y="1898"/>
                  </a:lnTo>
                  <a:lnTo>
                    <a:pt x="10624" y="1898"/>
                  </a:lnTo>
                  <a:lnTo>
                    <a:pt x="10183" y="1883"/>
                  </a:lnTo>
                  <a:lnTo>
                    <a:pt x="9751" y="1861"/>
                  </a:lnTo>
                  <a:lnTo>
                    <a:pt x="9322" y="1838"/>
                  </a:lnTo>
                  <a:lnTo>
                    <a:pt x="8903" y="1815"/>
                  </a:lnTo>
                  <a:lnTo>
                    <a:pt x="8486" y="1777"/>
                  </a:lnTo>
                  <a:lnTo>
                    <a:pt x="8076" y="1739"/>
                  </a:lnTo>
                  <a:lnTo>
                    <a:pt x="7674" y="1702"/>
                  </a:lnTo>
                  <a:lnTo>
                    <a:pt x="6890" y="1603"/>
                  </a:lnTo>
                  <a:lnTo>
                    <a:pt x="6139" y="1497"/>
                  </a:lnTo>
                  <a:lnTo>
                    <a:pt x="5418" y="1384"/>
                  </a:lnTo>
                  <a:lnTo>
                    <a:pt x="4734" y="1263"/>
                  </a:lnTo>
                  <a:lnTo>
                    <a:pt x="4083" y="1134"/>
                  </a:lnTo>
                  <a:lnTo>
                    <a:pt x="3478" y="998"/>
                  </a:lnTo>
                  <a:lnTo>
                    <a:pt x="2910" y="862"/>
                  </a:lnTo>
                  <a:lnTo>
                    <a:pt x="2387" y="726"/>
                  </a:lnTo>
                  <a:lnTo>
                    <a:pt x="1906" y="597"/>
                  </a:lnTo>
                  <a:lnTo>
                    <a:pt x="1481" y="476"/>
                  </a:lnTo>
                  <a:lnTo>
                    <a:pt x="1098" y="363"/>
                  </a:lnTo>
                  <a:lnTo>
                    <a:pt x="772" y="265"/>
                  </a:lnTo>
                  <a:lnTo>
                    <a:pt x="502" y="174"/>
                  </a:lnTo>
                  <a:lnTo>
                    <a:pt x="128" y="45"/>
                  </a:lnTo>
                  <a:lnTo>
                    <a:pt x="0" y="0"/>
                  </a:lnTo>
                  <a:close/>
                </a:path>
              </a:pathLst>
            </a:custGeom>
            <a:solidFill>
              <a:srgbClr val="FFFFFF"/>
            </a:solidFill>
            <a:ln w="12700" cap="flat">
              <a:noFill/>
              <a:miter lim="400000"/>
            </a:ln>
            <a:effectLst/>
          </p:spPr>
          <p:txBody>
            <a:bodyPr wrap="square" lIns="45719" tIns="45719" rIns="45719" bIns="45719" numCol="1" anchor="t">
              <a:noAutofit/>
            </a:bodyPr>
            <a:lstStyle/>
            <a:p>
              <a:endParaRPr/>
            </a:p>
          </p:txBody>
        </p:sp>
        <p:sp>
          <p:nvSpPr>
            <p:cNvPr id="216" name="Freeform 5"/>
            <p:cNvSpPr/>
            <p:nvPr/>
          </p:nvSpPr>
          <p:spPr>
            <a:xfrm rot="10371525">
              <a:off x="197825" y="4438251"/>
              <a:ext cx="2474556" cy="440928"/>
            </a:xfrm>
            <a:custGeom>
              <a:avLst/>
              <a:gdLst/>
              <a:ahLst/>
              <a:cxnLst>
                <a:cxn ang="0">
                  <a:pos x="wd2" y="hd2"/>
                </a:cxn>
                <a:cxn ang="5400000">
                  <a:pos x="wd2" y="hd2"/>
                </a:cxn>
                <a:cxn ang="10800000">
                  <a:pos x="wd2" y="hd2"/>
                </a:cxn>
                <a:cxn ang="16200000">
                  <a:pos x="wd2" y="hd2"/>
                </a:cxn>
              </a:cxnLst>
              <a:rect l="0" t="0" r="r" b="b"/>
              <a:pathLst>
                <a:path w="21600" h="21572" extrusionOk="0">
                  <a:moveTo>
                    <a:pt x="184" y="10323"/>
                  </a:moveTo>
                  <a:cubicBezTo>
                    <a:pt x="3750" y="15945"/>
                    <a:pt x="16252" y="21600"/>
                    <a:pt x="21509" y="21571"/>
                  </a:cubicBezTo>
                  <a:cubicBezTo>
                    <a:pt x="21576" y="7983"/>
                    <a:pt x="21533" y="13589"/>
                    <a:pt x="21600" y="0"/>
                  </a:cubicBezTo>
                  <a:lnTo>
                    <a:pt x="20881" y="832"/>
                  </a:lnTo>
                  <a:lnTo>
                    <a:pt x="20161" y="1631"/>
                  </a:lnTo>
                  <a:lnTo>
                    <a:pt x="19442" y="2405"/>
                  </a:lnTo>
                  <a:lnTo>
                    <a:pt x="18721" y="3070"/>
                  </a:lnTo>
                  <a:lnTo>
                    <a:pt x="17999" y="3739"/>
                  </a:lnTo>
                  <a:lnTo>
                    <a:pt x="17278" y="4366"/>
                  </a:lnTo>
                  <a:lnTo>
                    <a:pt x="16565" y="4901"/>
                  </a:lnTo>
                  <a:lnTo>
                    <a:pt x="15839" y="5402"/>
                  </a:lnTo>
                  <a:lnTo>
                    <a:pt x="15120" y="5871"/>
                  </a:lnTo>
                  <a:lnTo>
                    <a:pt x="14414" y="6270"/>
                  </a:lnTo>
                  <a:lnTo>
                    <a:pt x="13694" y="6670"/>
                  </a:lnTo>
                  <a:lnTo>
                    <a:pt x="12988" y="7008"/>
                  </a:lnTo>
                  <a:lnTo>
                    <a:pt x="12282" y="7273"/>
                  </a:lnTo>
                  <a:lnTo>
                    <a:pt x="11575" y="7542"/>
                  </a:lnTo>
                  <a:lnTo>
                    <a:pt x="10878" y="7771"/>
                  </a:lnTo>
                  <a:lnTo>
                    <a:pt x="10189" y="7942"/>
                  </a:lnTo>
                  <a:lnTo>
                    <a:pt x="9495" y="8072"/>
                  </a:lnTo>
                  <a:lnTo>
                    <a:pt x="8811" y="8207"/>
                  </a:lnTo>
                  <a:lnTo>
                    <a:pt x="8135" y="8272"/>
                  </a:lnTo>
                  <a:lnTo>
                    <a:pt x="7461" y="8342"/>
                  </a:lnTo>
                  <a:lnTo>
                    <a:pt x="6793" y="8370"/>
                  </a:lnTo>
                  <a:lnTo>
                    <a:pt x="6132" y="8342"/>
                  </a:lnTo>
                  <a:lnTo>
                    <a:pt x="5480" y="8342"/>
                  </a:lnTo>
                  <a:lnTo>
                    <a:pt x="4834" y="8272"/>
                  </a:lnTo>
                  <a:lnTo>
                    <a:pt x="4197" y="8170"/>
                  </a:lnTo>
                  <a:lnTo>
                    <a:pt x="3570" y="8072"/>
                  </a:lnTo>
                  <a:lnTo>
                    <a:pt x="2955" y="7971"/>
                  </a:lnTo>
                  <a:lnTo>
                    <a:pt x="2344" y="7807"/>
                  </a:lnTo>
                  <a:lnTo>
                    <a:pt x="1741" y="7636"/>
                  </a:lnTo>
                  <a:lnTo>
                    <a:pt x="1151" y="7473"/>
                  </a:lnTo>
                  <a:lnTo>
                    <a:pt x="0" y="7037"/>
                  </a:lnTo>
                  <a:cubicBezTo>
                    <a:pt x="60" y="8134"/>
                    <a:pt x="123" y="9226"/>
                    <a:pt x="184" y="10323"/>
                  </a:cubicBezTo>
                  <a:close/>
                </a:path>
              </a:pathLst>
            </a:custGeom>
            <a:solidFill>
              <a:srgbClr val="FFFFFF">
                <a:alpha val="20000"/>
              </a:srgbClr>
            </a:solidFill>
            <a:ln w="12700" cap="flat">
              <a:noFill/>
              <a:miter lim="400000"/>
            </a:ln>
            <a:effectLst/>
          </p:spPr>
          <p:txBody>
            <a:bodyPr wrap="square" lIns="45719" tIns="45719" rIns="45719" bIns="45719" numCol="1" anchor="t">
              <a:noAutofit/>
            </a:bodyPr>
            <a:lstStyle/>
            <a:p>
              <a:endParaRPr/>
            </a:p>
          </p:txBody>
        </p:sp>
        <p:sp>
          <p:nvSpPr>
            <p:cNvPr id="217" name="Freeform 5"/>
            <p:cNvSpPr/>
            <p:nvPr/>
          </p:nvSpPr>
          <p:spPr>
            <a:xfrm>
              <a:off x="0" y="1587"/>
              <a:ext cx="9144001" cy="685641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moveTo>
                    <a:pt x="20745" y="20100"/>
                  </a:moveTo>
                  <a:lnTo>
                    <a:pt x="844" y="20100"/>
                  </a:lnTo>
                  <a:lnTo>
                    <a:pt x="844" y="1480"/>
                  </a:lnTo>
                  <a:lnTo>
                    <a:pt x="20745" y="1480"/>
                  </a:lnTo>
                  <a:lnTo>
                    <a:pt x="20745" y="20100"/>
                  </a:lnTo>
                  <a:close/>
                </a:path>
              </a:pathLst>
            </a:custGeom>
            <a:solidFill>
              <a:srgbClr val="FFFFFF"/>
            </a:solidFill>
            <a:ln w="12700" cap="flat">
              <a:noFill/>
              <a:miter lim="400000"/>
            </a:ln>
            <a:effectLst/>
          </p:spPr>
          <p:txBody>
            <a:bodyPr wrap="square" lIns="45719" tIns="45719" rIns="45719" bIns="45719" numCol="1" anchor="t">
              <a:noAutofit/>
            </a:bodyPr>
            <a:lstStyle/>
            <a:p>
              <a:endParaRPr/>
            </a:p>
          </p:txBody>
        </p:sp>
      </p:grpSp>
      <p:sp>
        <p:nvSpPr>
          <p:cNvPr id="219" name="Titolo Testo"/>
          <p:cNvSpPr txBox="1">
            <a:spLocks noGrp="1"/>
          </p:cNvSpPr>
          <p:nvPr>
            <p:ph type="title"/>
          </p:nvPr>
        </p:nvSpPr>
        <p:spPr>
          <a:xfrm>
            <a:off x="866217" y="4965944"/>
            <a:ext cx="6619245" cy="566739"/>
          </a:xfrm>
          <a:prstGeom prst="rect">
            <a:avLst/>
          </a:prstGeom>
        </p:spPr>
        <p:txBody>
          <a:bodyPr anchor="b">
            <a:normAutofit/>
          </a:bodyPr>
          <a:lstStyle>
            <a:lvl1pPr>
              <a:defRPr sz="1800"/>
            </a:lvl1pPr>
          </a:lstStyle>
          <a:p>
            <a:r>
              <a:t>Titolo Testo</a:t>
            </a:r>
          </a:p>
        </p:txBody>
      </p:sp>
      <p:sp>
        <p:nvSpPr>
          <p:cNvPr id="220" name="Picture Placeholder 2"/>
          <p:cNvSpPr>
            <a:spLocks noGrp="1"/>
          </p:cNvSpPr>
          <p:nvPr>
            <p:ph type="pic" sz="half" idx="13"/>
          </p:nvPr>
        </p:nvSpPr>
        <p:spPr>
          <a:xfrm>
            <a:off x="866216" y="685800"/>
            <a:ext cx="6619245" cy="3429000"/>
          </a:xfrm>
          <a:prstGeom prst="rect">
            <a:avLst/>
          </a:prstGeom>
          <a:effectLst>
            <a:outerShdw blurRad="50800" dist="50800" dir="5400000" rotWithShape="0">
              <a:srgbClr val="000000">
                <a:alpha val="43000"/>
              </a:srgbClr>
            </a:outerShdw>
          </a:effectLst>
        </p:spPr>
        <p:txBody>
          <a:bodyPr lIns="91439" rIns="91439">
            <a:noAutofit/>
          </a:bodyPr>
          <a:lstStyle/>
          <a:p>
            <a:endParaRPr/>
          </a:p>
        </p:txBody>
      </p:sp>
      <p:sp>
        <p:nvSpPr>
          <p:cNvPr id="221" name="Corpo livello uno…"/>
          <p:cNvSpPr txBox="1">
            <a:spLocks noGrp="1"/>
          </p:cNvSpPr>
          <p:nvPr>
            <p:ph type="body" sz="quarter" idx="1"/>
          </p:nvPr>
        </p:nvSpPr>
        <p:spPr>
          <a:xfrm>
            <a:off x="866216" y="5532683"/>
            <a:ext cx="6619243" cy="493714"/>
          </a:xfrm>
          <a:prstGeom prst="rect">
            <a:avLst/>
          </a:prstGeom>
        </p:spPr>
        <p:txBody>
          <a:bodyPr/>
          <a:lstStyle>
            <a:lvl1pPr marL="0" indent="0">
              <a:buClrTx/>
              <a:buSzTx/>
              <a:buNone/>
              <a:defRPr sz="900">
                <a:solidFill>
                  <a:schemeClr val="accent1"/>
                </a:solidFill>
              </a:defRPr>
            </a:lvl1pPr>
            <a:lvl2pPr marL="0" indent="342900">
              <a:buClrTx/>
              <a:buSzTx/>
              <a:buNone/>
              <a:defRPr sz="900">
                <a:solidFill>
                  <a:schemeClr val="accent1"/>
                </a:solidFill>
              </a:defRPr>
            </a:lvl2pPr>
            <a:lvl3pPr marL="0" indent="685800">
              <a:buClrTx/>
              <a:buSzTx/>
              <a:buNone/>
              <a:defRPr sz="900">
                <a:solidFill>
                  <a:schemeClr val="accent1"/>
                </a:solidFill>
              </a:defRPr>
            </a:lvl3pPr>
            <a:lvl4pPr marL="0" indent="1028700">
              <a:buClrTx/>
              <a:buSzTx/>
              <a:buNone/>
              <a:defRPr sz="900">
                <a:solidFill>
                  <a:schemeClr val="accent1"/>
                </a:solidFill>
              </a:defRPr>
            </a:lvl4pPr>
            <a:lvl5pPr marL="0" indent="1371600">
              <a:buClrTx/>
              <a:buSzTx/>
              <a:buNone/>
              <a:defRPr sz="900">
                <a:solidFill>
                  <a:schemeClr val="accent1"/>
                </a:solidFill>
              </a:defRPr>
            </a:lvl5pPr>
          </a:lstStyle>
          <a:p>
            <a:r>
              <a:t>Corpo livello uno</a:t>
            </a:r>
          </a:p>
          <a:p>
            <a:pPr lvl="1"/>
            <a:r>
              <a:t>Corpo livello due</a:t>
            </a:r>
          </a:p>
          <a:p>
            <a:pPr lvl="2"/>
            <a:r>
              <a:t>Corpo livello tre</a:t>
            </a:r>
          </a:p>
          <a:p>
            <a:pPr lvl="3"/>
            <a:r>
              <a:t>Corpo livello quattro</a:t>
            </a:r>
          </a:p>
          <a:p>
            <a:pPr lvl="4"/>
            <a:r>
              <a:t>Corpo livello cinque</a:t>
            </a:r>
          </a:p>
        </p:txBody>
      </p:sp>
      <p:sp>
        <p:nvSpPr>
          <p:cNvPr id="222" name="Rectangle 12"/>
          <p:cNvSpPr/>
          <p:nvPr/>
        </p:nvSpPr>
        <p:spPr>
          <a:xfrm>
            <a:off x="7832796" y="0"/>
            <a:ext cx="514351" cy="1143000"/>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9" rIns="45719"/>
          <a:lstStyle/>
          <a:p>
            <a:endParaRPr/>
          </a:p>
        </p:txBody>
      </p:sp>
      <p:sp>
        <p:nvSpPr>
          <p:cNvPr id="223" name="Numero diapositiva"/>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Title and Caption">
    <p:spTree>
      <p:nvGrpSpPr>
        <p:cNvPr id="1" name=""/>
        <p:cNvGrpSpPr/>
        <p:nvPr/>
      </p:nvGrpSpPr>
      <p:grpSpPr>
        <a:xfrm>
          <a:off x="0" y="0"/>
          <a:ext cx="0" cy="0"/>
          <a:chOff x="0" y="0"/>
          <a:chExt cx="0" cy="0"/>
        </a:xfrm>
      </p:grpSpPr>
      <p:grpSp>
        <p:nvGrpSpPr>
          <p:cNvPr id="240" name="Group 7"/>
          <p:cNvGrpSpPr/>
          <p:nvPr/>
        </p:nvGrpSpPr>
        <p:grpSpPr>
          <a:xfrm>
            <a:off x="-1" y="0"/>
            <a:ext cx="9144002" cy="6858001"/>
            <a:chOff x="0" y="0"/>
            <a:chExt cx="9144000" cy="6858000"/>
          </a:xfrm>
        </p:grpSpPr>
        <p:sp>
          <p:nvSpPr>
            <p:cNvPr id="230" name="Rectangle 14"/>
            <p:cNvSpPr/>
            <p:nvPr/>
          </p:nvSpPr>
          <p:spPr>
            <a:xfrm>
              <a:off x="0" y="0"/>
              <a:ext cx="9144000" cy="6858000"/>
            </a:xfrm>
            <a:prstGeom prst="rect">
              <a:avLst/>
            </a:prstGeom>
            <a:blipFill rotWithShape="1">
              <a:blip r:embed="rId2"/>
              <a:srcRect/>
              <a:stretch>
                <a:fillRect/>
              </a:stretch>
            </a:blipFill>
            <a:ln w="12700" cap="flat">
              <a:noFill/>
              <a:miter lim="400000"/>
            </a:ln>
            <a:effectLst/>
          </p:spPr>
          <p:txBody>
            <a:bodyPr wrap="square" lIns="45719" tIns="45719" rIns="45719" bIns="45719" numCol="1" anchor="t">
              <a:noAutofit/>
            </a:bodyPr>
            <a:lstStyle/>
            <a:p>
              <a:endParaRPr/>
            </a:p>
          </p:txBody>
        </p:sp>
        <p:sp>
          <p:nvSpPr>
            <p:cNvPr id="231" name="Oval 40"/>
            <p:cNvSpPr/>
            <p:nvPr/>
          </p:nvSpPr>
          <p:spPr>
            <a:xfrm>
              <a:off x="6456758" y="5867400"/>
              <a:ext cx="742951" cy="990601"/>
            </a:xfrm>
            <a:prstGeom prst="ellipse">
              <a:avLst/>
            </a:prstGeom>
            <a:gradFill flip="none" rotWithShape="1">
              <a:gsLst>
                <a:gs pos="0">
                  <a:schemeClr val="accent5">
                    <a:alpha val="14000"/>
                  </a:schemeClr>
                </a:gs>
                <a:gs pos="36000">
                  <a:schemeClr val="accent5">
                    <a:alpha val="7000"/>
                  </a:schemeClr>
                </a:gs>
                <a:gs pos="66000">
                  <a:schemeClr val="accent5">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a:p>
          </p:txBody>
        </p:sp>
        <p:sp>
          <p:nvSpPr>
            <p:cNvPr id="232" name="Oval 38"/>
            <p:cNvSpPr/>
            <p:nvPr/>
          </p:nvSpPr>
          <p:spPr>
            <a:xfrm>
              <a:off x="6456758" y="1676399"/>
              <a:ext cx="2114551" cy="2819401"/>
            </a:xfrm>
            <a:prstGeom prst="ellipse">
              <a:avLst/>
            </a:prstGeom>
            <a:gradFill flip="none" rotWithShape="1">
              <a:gsLst>
                <a:gs pos="0">
                  <a:schemeClr val="accent5">
                    <a:alpha val="7000"/>
                  </a:schemeClr>
                </a:gs>
                <a:gs pos="36000">
                  <a:schemeClr val="accent5">
                    <a:alpha val="6000"/>
                  </a:schemeClr>
                </a:gs>
                <a:gs pos="69000">
                  <a:schemeClr val="accent5">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a:p>
          </p:txBody>
        </p:sp>
        <p:sp>
          <p:nvSpPr>
            <p:cNvPr id="233" name="Oval 16"/>
            <p:cNvSpPr/>
            <p:nvPr/>
          </p:nvSpPr>
          <p:spPr>
            <a:xfrm>
              <a:off x="5999558" y="1586"/>
              <a:ext cx="1200151" cy="1600201"/>
            </a:xfrm>
            <a:prstGeom prst="ellipse">
              <a:avLst/>
            </a:prstGeom>
            <a:gradFill flip="none" rotWithShape="1">
              <a:gsLst>
                <a:gs pos="0">
                  <a:srgbClr val="FAC96A">
                    <a:alpha val="14000"/>
                  </a:srgbClr>
                </a:gs>
                <a:gs pos="36000">
                  <a:srgbClr val="FAC96A">
                    <a:alpha val="7000"/>
                  </a:srgbClr>
                </a:gs>
                <a:gs pos="73000">
                  <a:srgbClr val="FAC96A">
                    <a:alpha val="0"/>
                  </a:srgb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a:p>
          </p:txBody>
        </p:sp>
        <p:sp>
          <p:nvSpPr>
            <p:cNvPr id="234" name="Oval 37"/>
            <p:cNvSpPr/>
            <p:nvPr/>
          </p:nvSpPr>
          <p:spPr>
            <a:xfrm>
              <a:off x="0" y="2895600"/>
              <a:ext cx="1771651" cy="2362201"/>
            </a:xfrm>
            <a:prstGeom prst="ellipse">
              <a:avLst/>
            </a:prstGeom>
            <a:gradFill flip="none" rotWithShape="1">
              <a:gsLst>
                <a:gs pos="0">
                  <a:schemeClr val="accent5">
                    <a:alpha val="8000"/>
                  </a:schemeClr>
                </a:gs>
                <a:gs pos="36000">
                  <a:schemeClr val="accent5">
                    <a:alpha val="8000"/>
                  </a:schemeClr>
                </a:gs>
                <a:gs pos="72000">
                  <a:schemeClr val="accent5">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a:p>
          </p:txBody>
        </p:sp>
        <p:sp>
          <p:nvSpPr>
            <p:cNvPr id="235" name="Oval 48"/>
            <p:cNvSpPr/>
            <p:nvPr/>
          </p:nvSpPr>
          <p:spPr>
            <a:xfrm>
              <a:off x="0" y="2667000"/>
              <a:ext cx="3143251" cy="4191001"/>
            </a:xfrm>
            <a:prstGeom prst="ellipse">
              <a:avLst/>
            </a:prstGeom>
            <a:gradFill flip="none" rotWithShape="1">
              <a:gsLst>
                <a:gs pos="0">
                  <a:srgbClr val="FAC96A">
                    <a:alpha val="11000"/>
                  </a:srgbClr>
                </a:gs>
                <a:gs pos="36000">
                  <a:srgbClr val="FAC96A">
                    <a:alpha val="10000"/>
                  </a:srgbClr>
                </a:gs>
                <a:gs pos="75000">
                  <a:srgbClr val="FAC96A">
                    <a:alpha val="0"/>
                  </a:srgb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a:p>
          </p:txBody>
        </p:sp>
        <p:sp>
          <p:nvSpPr>
            <p:cNvPr id="236" name="Oval 17"/>
            <p:cNvSpPr/>
            <p:nvPr/>
          </p:nvSpPr>
          <p:spPr>
            <a:xfrm>
              <a:off x="6456758" y="5865239"/>
              <a:ext cx="742951" cy="990601"/>
            </a:xfrm>
            <a:prstGeom prst="ellipse">
              <a:avLst/>
            </a:prstGeom>
            <a:gradFill flip="none" rotWithShape="1">
              <a:gsLst>
                <a:gs pos="0">
                  <a:srgbClr val="FAC96A">
                    <a:alpha val="10000"/>
                  </a:srgbClr>
                </a:gs>
                <a:gs pos="31000">
                  <a:srgbClr val="FAC96A">
                    <a:alpha val="5000"/>
                  </a:srgbClr>
                </a:gs>
                <a:gs pos="66000">
                  <a:srgbClr val="FAC96A">
                    <a:alpha val="0"/>
                  </a:srgb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a:p>
          </p:txBody>
        </p:sp>
        <p:sp>
          <p:nvSpPr>
            <p:cNvPr id="237" name="Freeform 5"/>
            <p:cNvSpPr/>
            <p:nvPr/>
          </p:nvSpPr>
          <p:spPr>
            <a:xfrm rot="21010067">
              <a:off x="6368213" y="1797516"/>
              <a:ext cx="2474556" cy="440928"/>
            </a:xfrm>
            <a:custGeom>
              <a:avLst/>
              <a:gdLst/>
              <a:ahLst/>
              <a:cxnLst>
                <a:cxn ang="0">
                  <a:pos x="wd2" y="hd2"/>
                </a:cxn>
                <a:cxn ang="5400000">
                  <a:pos x="wd2" y="hd2"/>
                </a:cxn>
                <a:cxn ang="10800000">
                  <a:pos x="wd2" y="hd2"/>
                </a:cxn>
                <a:cxn ang="16200000">
                  <a:pos x="wd2" y="hd2"/>
                </a:cxn>
              </a:cxnLst>
              <a:rect l="0" t="0" r="r" b="b"/>
              <a:pathLst>
                <a:path w="21600" h="21572" extrusionOk="0">
                  <a:moveTo>
                    <a:pt x="184" y="10323"/>
                  </a:moveTo>
                  <a:cubicBezTo>
                    <a:pt x="3750" y="15945"/>
                    <a:pt x="16252" y="21600"/>
                    <a:pt x="21509" y="21571"/>
                  </a:cubicBezTo>
                  <a:cubicBezTo>
                    <a:pt x="21576" y="7983"/>
                    <a:pt x="21533" y="13589"/>
                    <a:pt x="21600" y="0"/>
                  </a:cubicBezTo>
                  <a:lnTo>
                    <a:pt x="20881" y="832"/>
                  </a:lnTo>
                  <a:lnTo>
                    <a:pt x="20161" y="1631"/>
                  </a:lnTo>
                  <a:lnTo>
                    <a:pt x="19442" y="2405"/>
                  </a:lnTo>
                  <a:lnTo>
                    <a:pt x="18721" y="3070"/>
                  </a:lnTo>
                  <a:lnTo>
                    <a:pt x="17999" y="3739"/>
                  </a:lnTo>
                  <a:lnTo>
                    <a:pt x="17278" y="4366"/>
                  </a:lnTo>
                  <a:lnTo>
                    <a:pt x="16565" y="4901"/>
                  </a:lnTo>
                  <a:lnTo>
                    <a:pt x="15839" y="5402"/>
                  </a:lnTo>
                  <a:lnTo>
                    <a:pt x="15120" y="5871"/>
                  </a:lnTo>
                  <a:lnTo>
                    <a:pt x="14414" y="6270"/>
                  </a:lnTo>
                  <a:lnTo>
                    <a:pt x="13694" y="6670"/>
                  </a:lnTo>
                  <a:lnTo>
                    <a:pt x="12988" y="7008"/>
                  </a:lnTo>
                  <a:lnTo>
                    <a:pt x="12282" y="7273"/>
                  </a:lnTo>
                  <a:lnTo>
                    <a:pt x="11575" y="7542"/>
                  </a:lnTo>
                  <a:lnTo>
                    <a:pt x="10878" y="7771"/>
                  </a:lnTo>
                  <a:lnTo>
                    <a:pt x="10189" y="7942"/>
                  </a:lnTo>
                  <a:lnTo>
                    <a:pt x="9495" y="8072"/>
                  </a:lnTo>
                  <a:lnTo>
                    <a:pt x="8811" y="8207"/>
                  </a:lnTo>
                  <a:lnTo>
                    <a:pt x="8135" y="8272"/>
                  </a:lnTo>
                  <a:lnTo>
                    <a:pt x="7461" y="8342"/>
                  </a:lnTo>
                  <a:lnTo>
                    <a:pt x="6793" y="8370"/>
                  </a:lnTo>
                  <a:lnTo>
                    <a:pt x="6132" y="8342"/>
                  </a:lnTo>
                  <a:lnTo>
                    <a:pt x="5480" y="8342"/>
                  </a:lnTo>
                  <a:lnTo>
                    <a:pt x="4834" y="8272"/>
                  </a:lnTo>
                  <a:lnTo>
                    <a:pt x="4197" y="8170"/>
                  </a:lnTo>
                  <a:lnTo>
                    <a:pt x="3570" y="8072"/>
                  </a:lnTo>
                  <a:lnTo>
                    <a:pt x="2955" y="7971"/>
                  </a:lnTo>
                  <a:lnTo>
                    <a:pt x="2344" y="7807"/>
                  </a:lnTo>
                  <a:lnTo>
                    <a:pt x="1741" y="7636"/>
                  </a:lnTo>
                  <a:lnTo>
                    <a:pt x="1151" y="7473"/>
                  </a:lnTo>
                  <a:lnTo>
                    <a:pt x="0" y="7037"/>
                  </a:lnTo>
                  <a:cubicBezTo>
                    <a:pt x="60" y="8134"/>
                    <a:pt x="123" y="9226"/>
                    <a:pt x="184" y="10323"/>
                  </a:cubicBezTo>
                  <a:close/>
                </a:path>
              </a:pathLst>
            </a:custGeom>
            <a:solidFill>
              <a:srgbClr val="FFFFFF">
                <a:alpha val="20000"/>
              </a:srgbClr>
            </a:solidFill>
            <a:ln w="12700" cap="flat">
              <a:noFill/>
              <a:miter lim="400000"/>
            </a:ln>
            <a:effectLst/>
          </p:spPr>
          <p:txBody>
            <a:bodyPr wrap="square" lIns="45719" tIns="45719" rIns="45719" bIns="45719" numCol="1" anchor="t">
              <a:noAutofit/>
            </a:bodyPr>
            <a:lstStyle/>
            <a:p>
              <a:endParaRPr/>
            </a:p>
          </p:txBody>
        </p:sp>
        <p:sp>
          <p:nvSpPr>
            <p:cNvPr id="238" name="Freeform 5"/>
            <p:cNvSpPr/>
            <p:nvPr/>
          </p:nvSpPr>
          <p:spPr>
            <a:xfrm>
              <a:off x="344629" y="1866405"/>
              <a:ext cx="8458201" cy="45339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8"/>
                  </a:lnTo>
                  <a:lnTo>
                    <a:pt x="21110" y="197"/>
                  </a:lnTo>
                  <a:lnTo>
                    <a:pt x="20621" y="378"/>
                  </a:lnTo>
                  <a:lnTo>
                    <a:pt x="20131" y="552"/>
                  </a:lnTo>
                  <a:lnTo>
                    <a:pt x="19639" y="703"/>
                  </a:lnTo>
                  <a:lnTo>
                    <a:pt x="19149" y="855"/>
                  </a:lnTo>
                  <a:lnTo>
                    <a:pt x="18657" y="998"/>
                  </a:lnTo>
                  <a:lnTo>
                    <a:pt x="18170" y="1119"/>
                  </a:lnTo>
                  <a:lnTo>
                    <a:pt x="17678" y="1233"/>
                  </a:lnTo>
                  <a:lnTo>
                    <a:pt x="17188" y="1339"/>
                  </a:lnTo>
                  <a:lnTo>
                    <a:pt x="16705" y="1429"/>
                  </a:lnTo>
                  <a:lnTo>
                    <a:pt x="16218" y="1520"/>
                  </a:lnTo>
                  <a:lnTo>
                    <a:pt x="15735" y="1596"/>
                  </a:lnTo>
                  <a:lnTo>
                    <a:pt x="14774" y="1717"/>
                  </a:lnTo>
                  <a:lnTo>
                    <a:pt x="14300" y="1770"/>
                  </a:lnTo>
                  <a:lnTo>
                    <a:pt x="13828" y="1808"/>
                  </a:lnTo>
                  <a:lnTo>
                    <a:pt x="13357" y="1838"/>
                  </a:lnTo>
                  <a:lnTo>
                    <a:pt x="12892" y="1868"/>
                  </a:lnTo>
                  <a:lnTo>
                    <a:pt x="12430" y="1883"/>
                  </a:lnTo>
                  <a:lnTo>
                    <a:pt x="11971" y="1898"/>
                  </a:lnTo>
                  <a:lnTo>
                    <a:pt x="11518" y="1906"/>
                  </a:lnTo>
                  <a:lnTo>
                    <a:pt x="11068" y="1898"/>
                  </a:lnTo>
                  <a:lnTo>
                    <a:pt x="10624" y="1898"/>
                  </a:lnTo>
                  <a:lnTo>
                    <a:pt x="10183" y="1883"/>
                  </a:lnTo>
                  <a:lnTo>
                    <a:pt x="9751" y="1861"/>
                  </a:lnTo>
                  <a:lnTo>
                    <a:pt x="9322" y="1838"/>
                  </a:lnTo>
                  <a:lnTo>
                    <a:pt x="8903" y="1815"/>
                  </a:lnTo>
                  <a:lnTo>
                    <a:pt x="8486" y="1777"/>
                  </a:lnTo>
                  <a:lnTo>
                    <a:pt x="8076" y="1739"/>
                  </a:lnTo>
                  <a:lnTo>
                    <a:pt x="7674" y="1702"/>
                  </a:lnTo>
                  <a:lnTo>
                    <a:pt x="6890" y="1603"/>
                  </a:lnTo>
                  <a:lnTo>
                    <a:pt x="6139" y="1497"/>
                  </a:lnTo>
                  <a:lnTo>
                    <a:pt x="5418" y="1384"/>
                  </a:lnTo>
                  <a:lnTo>
                    <a:pt x="4734" y="1263"/>
                  </a:lnTo>
                  <a:lnTo>
                    <a:pt x="4083" y="1134"/>
                  </a:lnTo>
                  <a:lnTo>
                    <a:pt x="3478" y="998"/>
                  </a:lnTo>
                  <a:lnTo>
                    <a:pt x="2910" y="862"/>
                  </a:lnTo>
                  <a:lnTo>
                    <a:pt x="2387" y="726"/>
                  </a:lnTo>
                  <a:lnTo>
                    <a:pt x="1906" y="597"/>
                  </a:lnTo>
                  <a:lnTo>
                    <a:pt x="1481" y="476"/>
                  </a:lnTo>
                  <a:lnTo>
                    <a:pt x="1098" y="363"/>
                  </a:lnTo>
                  <a:lnTo>
                    <a:pt x="772" y="265"/>
                  </a:lnTo>
                  <a:lnTo>
                    <a:pt x="502" y="174"/>
                  </a:lnTo>
                  <a:lnTo>
                    <a:pt x="128" y="45"/>
                  </a:lnTo>
                  <a:lnTo>
                    <a:pt x="0" y="0"/>
                  </a:lnTo>
                  <a:close/>
                </a:path>
              </a:pathLst>
            </a:custGeom>
            <a:solidFill>
              <a:srgbClr val="FFFFFF"/>
            </a:solidFill>
            <a:ln w="12700" cap="flat">
              <a:noFill/>
              <a:miter lim="400000"/>
            </a:ln>
            <a:effectLst/>
          </p:spPr>
          <p:txBody>
            <a:bodyPr wrap="square" lIns="45719" tIns="45719" rIns="45719" bIns="45719" numCol="1" anchor="t">
              <a:noAutofit/>
            </a:bodyPr>
            <a:lstStyle/>
            <a:p>
              <a:endParaRPr/>
            </a:p>
          </p:txBody>
        </p:sp>
        <p:sp>
          <p:nvSpPr>
            <p:cNvPr id="239" name="Freeform 5"/>
            <p:cNvSpPr/>
            <p:nvPr/>
          </p:nvSpPr>
          <p:spPr>
            <a:xfrm>
              <a:off x="0" y="1587"/>
              <a:ext cx="9144001" cy="685641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moveTo>
                    <a:pt x="20745" y="20100"/>
                  </a:moveTo>
                  <a:lnTo>
                    <a:pt x="844" y="20100"/>
                  </a:lnTo>
                  <a:lnTo>
                    <a:pt x="844" y="1480"/>
                  </a:lnTo>
                  <a:lnTo>
                    <a:pt x="20745" y="1480"/>
                  </a:lnTo>
                  <a:lnTo>
                    <a:pt x="20745" y="20100"/>
                  </a:lnTo>
                  <a:close/>
                </a:path>
              </a:pathLst>
            </a:custGeom>
            <a:solidFill>
              <a:srgbClr val="FFFFFF"/>
            </a:solidFill>
            <a:ln w="12700" cap="flat">
              <a:noFill/>
              <a:miter lim="400000"/>
            </a:ln>
            <a:effectLst/>
          </p:spPr>
          <p:txBody>
            <a:bodyPr wrap="square" lIns="45719" tIns="45719" rIns="45719" bIns="45719" numCol="1" anchor="t">
              <a:noAutofit/>
            </a:bodyPr>
            <a:lstStyle/>
            <a:p>
              <a:endParaRPr/>
            </a:p>
          </p:txBody>
        </p:sp>
      </p:grpSp>
      <p:sp>
        <p:nvSpPr>
          <p:cNvPr id="241" name="Rectangle 19"/>
          <p:cNvSpPr/>
          <p:nvPr/>
        </p:nvSpPr>
        <p:spPr>
          <a:xfrm>
            <a:off x="7832796" y="0"/>
            <a:ext cx="514351" cy="1143000"/>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9" rIns="45719"/>
          <a:lstStyle/>
          <a:p>
            <a:endParaRPr/>
          </a:p>
        </p:txBody>
      </p:sp>
      <p:pic>
        <p:nvPicPr>
          <p:cNvPr id="242" name="Picture 2" descr="Picture 2"/>
          <p:cNvPicPr>
            <a:picLocks noChangeAspect="1"/>
          </p:cNvPicPr>
          <p:nvPr/>
        </p:nvPicPr>
        <p:blipFill>
          <a:blip r:embed="rId3">
            <a:extLst/>
          </a:blip>
          <a:stretch>
            <a:fillRect/>
          </a:stretch>
        </p:blipFill>
        <p:spPr>
          <a:xfrm>
            <a:off x="7846166" y="99086"/>
            <a:ext cx="536880" cy="273777"/>
          </a:xfrm>
          <a:prstGeom prst="rect">
            <a:avLst/>
          </a:prstGeom>
          <a:ln w="12700">
            <a:miter lim="400000"/>
          </a:ln>
          <a:effectLst>
            <a:outerShdw blurRad="50800" dist="38100" dir="2700000" rotWithShape="0">
              <a:srgbClr val="000000">
                <a:alpha val="40000"/>
              </a:srgbClr>
            </a:outerShdw>
          </a:effectLst>
        </p:spPr>
      </p:pic>
      <p:grpSp>
        <p:nvGrpSpPr>
          <p:cNvPr id="253" name="Group 2"/>
          <p:cNvGrpSpPr/>
          <p:nvPr/>
        </p:nvGrpSpPr>
        <p:grpSpPr>
          <a:xfrm>
            <a:off x="-1" y="0"/>
            <a:ext cx="9144002" cy="6858001"/>
            <a:chOff x="0" y="0"/>
            <a:chExt cx="9144000" cy="6858000"/>
          </a:xfrm>
        </p:grpSpPr>
        <p:sp>
          <p:nvSpPr>
            <p:cNvPr id="243" name="Rectangle 9"/>
            <p:cNvSpPr/>
            <p:nvPr/>
          </p:nvSpPr>
          <p:spPr>
            <a:xfrm>
              <a:off x="0" y="0"/>
              <a:ext cx="9144000" cy="6858000"/>
            </a:xfrm>
            <a:prstGeom prst="rect">
              <a:avLst/>
            </a:prstGeom>
            <a:blipFill rotWithShape="1">
              <a:blip r:embed="rId2"/>
              <a:srcRect/>
              <a:stretch>
                <a:fillRect/>
              </a:stretch>
            </a:blipFill>
            <a:ln w="12700" cap="flat">
              <a:noFill/>
              <a:miter lim="400000"/>
            </a:ln>
            <a:effectLst/>
          </p:spPr>
          <p:txBody>
            <a:bodyPr wrap="square" lIns="45719" tIns="45719" rIns="45719" bIns="45719" numCol="1" anchor="t">
              <a:noAutofit/>
            </a:bodyPr>
            <a:lstStyle/>
            <a:p>
              <a:endParaRPr/>
            </a:p>
          </p:txBody>
        </p:sp>
        <p:sp>
          <p:nvSpPr>
            <p:cNvPr id="244" name="Oval 10"/>
            <p:cNvSpPr/>
            <p:nvPr/>
          </p:nvSpPr>
          <p:spPr>
            <a:xfrm>
              <a:off x="6456758" y="5867400"/>
              <a:ext cx="742951" cy="990601"/>
            </a:xfrm>
            <a:prstGeom prst="ellipse">
              <a:avLst/>
            </a:prstGeom>
            <a:gradFill flip="none" rotWithShape="1">
              <a:gsLst>
                <a:gs pos="0">
                  <a:schemeClr val="accent5">
                    <a:alpha val="14000"/>
                  </a:schemeClr>
                </a:gs>
                <a:gs pos="36000">
                  <a:schemeClr val="accent5">
                    <a:alpha val="7000"/>
                  </a:schemeClr>
                </a:gs>
                <a:gs pos="66000">
                  <a:schemeClr val="accent5">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a:p>
          </p:txBody>
        </p:sp>
        <p:sp>
          <p:nvSpPr>
            <p:cNvPr id="245" name="Oval 11"/>
            <p:cNvSpPr/>
            <p:nvPr/>
          </p:nvSpPr>
          <p:spPr>
            <a:xfrm>
              <a:off x="6456758" y="1676399"/>
              <a:ext cx="2114551" cy="2819401"/>
            </a:xfrm>
            <a:prstGeom prst="ellipse">
              <a:avLst/>
            </a:prstGeom>
            <a:gradFill flip="none" rotWithShape="1">
              <a:gsLst>
                <a:gs pos="0">
                  <a:schemeClr val="accent5">
                    <a:alpha val="7000"/>
                  </a:schemeClr>
                </a:gs>
                <a:gs pos="36000">
                  <a:schemeClr val="accent5">
                    <a:alpha val="6000"/>
                  </a:schemeClr>
                </a:gs>
                <a:gs pos="69000">
                  <a:schemeClr val="accent5">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a:p>
          </p:txBody>
        </p:sp>
        <p:sp>
          <p:nvSpPr>
            <p:cNvPr id="246" name="Oval 13"/>
            <p:cNvSpPr/>
            <p:nvPr/>
          </p:nvSpPr>
          <p:spPr>
            <a:xfrm>
              <a:off x="5999558" y="1586"/>
              <a:ext cx="1200151" cy="1600201"/>
            </a:xfrm>
            <a:prstGeom prst="ellipse">
              <a:avLst/>
            </a:prstGeom>
            <a:gradFill flip="none" rotWithShape="1">
              <a:gsLst>
                <a:gs pos="0">
                  <a:srgbClr val="FAC96A">
                    <a:alpha val="14000"/>
                  </a:srgbClr>
                </a:gs>
                <a:gs pos="36000">
                  <a:srgbClr val="FAC96A">
                    <a:alpha val="7000"/>
                  </a:srgbClr>
                </a:gs>
                <a:gs pos="73000">
                  <a:srgbClr val="FAC96A">
                    <a:alpha val="0"/>
                  </a:srgb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a:p>
          </p:txBody>
        </p:sp>
        <p:sp>
          <p:nvSpPr>
            <p:cNvPr id="247" name="Oval 14"/>
            <p:cNvSpPr/>
            <p:nvPr/>
          </p:nvSpPr>
          <p:spPr>
            <a:xfrm>
              <a:off x="0" y="2895600"/>
              <a:ext cx="1771651" cy="2362201"/>
            </a:xfrm>
            <a:prstGeom prst="ellipse">
              <a:avLst/>
            </a:prstGeom>
            <a:gradFill flip="none" rotWithShape="1">
              <a:gsLst>
                <a:gs pos="0">
                  <a:schemeClr val="accent5">
                    <a:alpha val="8000"/>
                  </a:schemeClr>
                </a:gs>
                <a:gs pos="36000">
                  <a:schemeClr val="accent5">
                    <a:alpha val="8000"/>
                  </a:schemeClr>
                </a:gs>
                <a:gs pos="72000">
                  <a:schemeClr val="accent5">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a:p>
          </p:txBody>
        </p:sp>
        <p:sp>
          <p:nvSpPr>
            <p:cNvPr id="248" name="Oval 15"/>
            <p:cNvSpPr/>
            <p:nvPr/>
          </p:nvSpPr>
          <p:spPr>
            <a:xfrm>
              <a:off x="0" y="2667000"/>
              <a:ext cx="3143251" cy="4191001"/>
            </a:xfrm>
            <a:prstGeom prst="ellipse">
              <a:avLst/>
            </a:prstGeom>
            <a:gradFill flip="none" rotWithShape="1">
              <a:gsLst>
                <a:gs pos="0">
                  <a:srgbClr val="FAC96A">
                    <a:alpha val="11000"/>
                  </a:srgbClr>
                </a:gs>
                <a:gs pos="36000">
                  <a:srgbClr val="FAC96A">
                    <a:alpha val="10000"/>
                  </a:srgbClr>
                </a:gs>
                <a:gs pos="75000">
                  <a:srgbClr val="FAC96A">
                    <a:alpha val="0"/>
                  </a:srgb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a:p>
          </p:txBody>
        </p:sp>
        <p:sp>
          <p:nvSpPr>
            <p:cNvPr id="249" name="Oval 16"/>
            <p:cNvSpPr/>
            <p:nvPr/>
          </p:nvSpPr>
          <p:spPr>
            <a:xfrm>
              <a:off x="6456758" y="5865239"/>
              <a:ext cx="742951" cy="990601"/>
            </a:xfrm>
            <a:prstGeom prst="ellipse">
              <a:avLst/>
            </a:prstGeom>
            <a:gradFill flip="none" rotWithShape="1">
              <a:gsLst>
                <a:gs pos="0">
                  <a:srgbClr val="FAC96A">
                    <a:alpha val="10000"/>
                  </a:srgbClr>
                </a:gs>
                <a:gs pos="31000">
                  <a:srgbClr val="FAC96A">
                    <a:alpha val="5000"/>
                  </a:srgbClr>
                </a:gs>
                <a:gs pos="66000">
                  <a:srgbClr val="FAC96A">
                    <a:alpha val="0"/>
                  </a:srgb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a:p>
          </p:txBody>
        </p:sp>
        <p:sp>
          <p:nvSpPr>
            <p:cNvPr id="250" name="Freeform 5"/>
            <p:cNvSpPr/>
            <p:nvPr/>
          </p:nvSpPr>
          <p:spPr>
            <a:xfrm>
              <a:off x="341709" y="2801318"/>
              <a:ext cx="8458201" cy="360263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597"/>
                  </a:lnTo>
                  <a:lnTo>
                    <a:pt x="21600" y="21600"/>
                  </a:lnTo>
                  <a:lnTo>
                    <a:pt x="21600" y="11"/>
                  </a:lnTo>
                  <a:lnTo>
                    <a:pt x="21110" y="247"/>
                  </a:lnTo>
                  <a:lnTo>
                    <a:pt x="20622" y="476"/>
                  </a:lnTo>
                  <a:lnTo>
                    <a:pt x="20131" y="696"/>
                  </a:lnTo>
                  <a:lnTo>
                    <a:pt x="19639" y="886"/>
                  </a:lnTo>
                  <a:lnTo>
                    <a:pt x="19148" y="1076"/>
                  </a:lnTo>
                  <a:lnTo>
                    <a:pt x="18656" y="1256"/>
                  </a:lnTo>
                  <a:lnTo>
                    <a:pt x="18170" y="1408"/>
                  </a:lnTo>
                  <a:lnTo>
                    <a:pt x="17677" y="1552"/>
                  </a:lnTo>
                  <a:lnTo>
                    <a:pt x="17187" y="1685"/>
                  </a:lnTo>
                  <a:lnTo>
                    <a:pt x="16705" y="1800"/>
                  </a:lnTo>
                  <a:lnTo>
                    <a:pt x="16217" y="1914"/>
                  </a:lnTo>
                  <a:lnTo>
                    <a:pt x="15736" y="2009"/>
                  </a:lnTo>
                  <a:lnTo>
                    <a:pt x="15254" y="2085"/>
                  </a:lnTo>
                  <a:lnTo>
                    <a:pt x="14774" y="2161"/>
                  </a:lnTo>
                  <a:lnTo>
                    <a:pt x="14299" y="2226"/>
                  </a:lnTo>
                  <a:lnTo>
                    <a:pt x="13828" y="2275"/>
                  </a:lnTo>
                  <a:lnTo>
                    <a:pt x="13357" y="2313"/>
                  </a:lnTo>
                  <a:lnTo>
                    <a:pt x="12891" y="2351"/>
                  </a:lnTo>
                  <a:lnTo>
                    <a:pt x="11971" y="2389"/>
                  </a:lnTo>
                  <a:lnTo>
                    <a:pt x="11517" y="2398"/>
                  </a:lnTo>
                  <a:lnTo>
                    <a:pt x="11068" y="2389"/>
                  </a:lnTo>
                  <a:lnTo>
                    <a:pt x="10623" y="2389"/>
                  </a:lnTo>
                  <a:lnTo>
                    <a:pt x="10182" y="2370"/>
                  </a:lnTo>
                  <a:lnTo>
                    <a:pt x="9750" y="2340"/>
                  </a:lnTo>
                  <a:lnTo>
                    <a:pt x="9323" y="2313"/>
                  </a:lnTo>
                  <a:lnTo>
                    <a:pt x="8904" y="2283"/>
                  </a:lnTo>
                  <a:lnTo>
                    <a:pt x="8487" y="2237"/>
                  </a:lnTo>
                  <a:lnTo>
                    <a:pt x="8076" y="2188"/>
                  </a:lnTo>
                  <a:lnTo>
                    <a:pt x="7674" y="2142"/>
                  </a:lnTo>
                  <a:lnTo>
                    <a:pt x="6890" y="2017"/>
                  </a:lnTo>
                  <a:lnTo>
                    <a:pt x="6139" y="1884"/>
                  </a:lnTo>
                  <a:lnTo>
                    <a:pt x="5417" y="1742"/>
                  </a:lnTo>
                  <a:lnTo>
                    <a:pt x="4735" y="1590"/>
                  </a:lnTo>
                  <a:lnTo>
                    <a:pt x="4082" y="1427"/>
                  </a:lnTo>
                  <a:lnTo>
                    <a:pt x="3478" y="1256"/>
                  </a:lnTo>
                  <a:lnTo>
                    <a:pt x="2910" y="1085"/>
                  </a:lnTo>
                  <a:lnTo>
                    <a:pt x="2387" y="913"/>
                  </a:lnTo>
                  <a:lnTo>
                    <a:pt x="1907" y="753"/>
                  </a:lnTo>
                  <a:lnTo>
                    <a:pt x="1482" y="601"/>
                  </a:lnTo>
                  <a:lnTo>
                    <a:pt x="1097" y="457"/>
                  </a:lnTo>
                  <a:lnTo>
                    <a:pt x="773" y="334"/>
                  </a:lnTo>
                  <a:lnTo>
                    <a:pt x="501" y="220"/>
                  </a:lnTo>
                  <a:lnTo>
                    <a:pt x="127" y="57"/>
                  </a:lnTo>
                  <a:lnTo>
                    <a:pt x="0" y="0"/>
                  </a:lnTo>
                  <a:close/>
                </a:path>
              </a:pathLst>
            </a:custGeom>
            <a:solidFill>
              <a:srgbClr val="FFFFFF"/>
            </a:solidFill>
            <a:ln w="12700" cap="flat">
              <a:noFill/>
              <a:miter lim="400000"/>
            </a:ln>
            <a:effectLst/>
          </p:spPr>
          <p:txBody>
            <a:bodyPr wrap="square" lIns="45719" tIns="45719" rIns="45719" bIns="45719" numCol="1" anchor="t">
              <a:noAutofit/>
            </a:bodyPr>
            <a:lstStyle/>
            <a:p>
              <a:endParaRPr/>
            </a:p>
          </p:txBody>
        </p:sp>
        <p:sp>
          <p:nvSpPr>
            <p:cNvPr id="251" name="Freeform 5"/>
            <p:cNvSpPr/>
            <p:nvPr/>
          </p:nvSpPr>
          <p:spPr>
            <a:xfrm rot="21010067">
              <a:off x="6368213" y="2714873"/>
              <a:ext cx="2474556" cy="440928"/>
            </a:xfrm>
            <a:custGeom>
              <a:avLst/>
              <a:gdLst/>
              <a:ahLst/>
              <a:cxnLst>
                <a:cxn ang="0">
                  <a:pos x="wd2" y="hd2"/>
                </a:cxn>
                <a:cxn ang="5400000">
                  <a:pos x="wd2" y="hd2"/>
                </a:cxn>
                <a:cxn ang="10800000">
                  <a:pos x="wd2" y="hd2"/>
                </a:cxn>
                <a:cxn ang="16200000">
                  <a:pos x="wd2" y="hd2"/>
                </a:cxn>
              </a:cxnLst>
              <a:rect l="0" t="0" r="r" b="b"/>
              <a:pathLst>
                <a:path w="21600" h="21572" extrusionOk="0">
                  <a:moveTo>
                    <a:pt x="184" y="10323"/>
                  </a:moveTo>
                  <a:cubicBezTo>
                    <a:pt x="3750" y="15945"/>
                    <a:pt x="16252" y="21600"/>
                    <a:pt x="21509" y="21571"/>
                  </a:cubicBezTo>
                  <a:cubicBezTo>
                    <a:pt x="21576" y="7983"/>
                    <a:pt x="21533" y="13589"/>
                    <a:pt x="21600" y="0"/>
                  </a:cubicBezTo>
                  <a:lnTo>
                    <a:pt x="20881" y="832"/>
                  </a:lnTo>
                  <a:lnTo>
                    <a:pt x="20161" y="1631"/>
                  </a:lnTo>
                  <a:lnTo>
                    <a:pt x="19442" y="2405"/>
                  </a:lnTo>
                  <a:lnTo>
                    <a:pt x="18721" y="3070"/>
                  </a:lnTo>
                  <a:lnTo>
                    <a:pt x="17999" y="3739"/>
                  </a:lnTo>
                  <a:lnTo>
                    <a:pt x="17278" y="4366"/>
                  </a:lnTo>
                  <a:lnTo>
                    <a:pt x="16565" y="4901"/>
                  </a:lnTo>
                  <a:lnTo>
                    <a:pt x="15839" y="5402"/>
                  </a:lnTo>
                  <a:lnTo>
                    <a:pt x="15120" y="5871"/>
                  </a:lnTo>
                  <a:lnTo>
                    <a:pt x="14414" y="6270"/>
                  </a:lnTo>
                  <a:lnTo>
                    <a:pt x="13694" y="6670"/>
                  </a:lnTo>
                  <a:lnTo>
                    <a:pt x="12988" y="7008"/>
                  </a:lnTo>
                  <a:lnTo>
                    <a:pt x="12282" y="7273"/>
                  </a:lnTo>
                  <a:lnTo>
                    <a:pt x="11575" y="7542"/>
                  </a:lnTo>
                  <a:lnTo>
                    <a:pt x="10878" y="7771"/>
                  </a:lnTo>
                  <a:lnTo>
                    <a:pt x="10189" y="7942"/>
                  </a:lnTo>
                  <a:lnTo>
                    <a:pt x="9495" y="8072"/>
                  </a:lnTo>
                  <a:lnTo>
                    <a:pt x="8811" y="8207"/>
                  </a:lnTo>
                  <a:lnTo>
                    <a:pt x="8135" y="8272"/>
                  </a:lnTo>
                  <a:lnTo>
                    <a:pt x="7461" y="8342"/>
                  </a:lnTo>
                  <a:lnTo>
                    <a:pt x="6793" y="8370"/>
                  </a:lnTo>
                  <a:lnTo>
                    <a:pt x="6132" y="8342"/>
                  </a:lnTo>
                  <a:lnTo>
                    <a:pt x="5480" y="8342"/>
                  </a:lnTo>
                  <a:lnTo>
                    <a:pt x="4834" y="8272"/>
                  </a:lnTo>
                  <a:lnTo>
                    <a:pt x="4197" y="8170"/>
                  </a:lnTo>
                  <a:lnTo>
                    <a:pt x="3570" y="8072"/>
                  </a:lnTo>
                  <a:lnTo>
                    <a:pt x="2955" y="7971"/>
                  </a:lnTo>
                  <a:lnTo>
                    <a:pt x="2344" y="7807"/>
                  </a:lnTo>
                  <a:lnTo>
                    <a:pt x="1741" y="7636"/>
                  </a:lnTo>
                  <a:lnTo>
                    <a:pt x="1151" y="7473"/>
                  </a:lnTo>
                  <a:lnTo>
                    <a:pt x="0" y="7037"/>
                  </a:lnTo>
                  <a:cubicBezTo>
                    <a:pt x="60" y="8134"/>
                    <a:pt x="123" y="9226"/>
                    <a:pt x="184" y="10323"/>
                  </a:cubicBezTo>
                  <a:close/>
                </a:path>
              </a:pathLst>
            </a:custGeom>
            <a:solidFill>
              <a:srgbClr val="FFFFFF">
                <a:alpha val="20000"/>
              </a:srgbClr>
            </a:solidFill>
            <a:ln w="12700" cap="flat">
              <a:noFill/>
              <a:miter lim="400000"/>
            </a:ln>
            <a:effectLst/>
          </p:spPr>
          <p:txBody>
            <a:bodyPr wrap="square" lIns="45719" tIns="45719" rIns="45719" bIns="45719" numCol="1" anchor="t">
              <a:noAutofit/>
            </a:bodyPr>
            <a:lstStyle/>
            <a:p>
              <a:endParaRPr/>
            </a:p>
          </p:txBody>
        </p:sp>
        <p:sp>
          <p:nvSpPr>
            <p:cNvPr id="252" name="Freeform 5"/>
            <p:cNvSpPr/>
            <p:nvPr/>
          </p:nvSpPr>
          <p:spPr>
            <a:xfrm>
              <a:off x="0" y="1587"/>
              <a:ext cx="9144001" cy="685641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moveTo>
                    <a:pt x="20745" y="20100"/>
                  </a:moveTo>
                  <a:lnTo>
                    <a:pt x="844" y="20100"/>
                  </a:lnTo>
                  <a:lnTo>
                    <a:pt x="844" y="1480"/>
                  </a:lnTo>
                  <a:lnTo>
                    <a:pt x="20745" y="1480"/>
                  </a:lnTo>
                  <a:lnTo>
                    <a:pt x="20745" y="20100"/>
                  </a:lnTo>
                  <a:close/>
                </a:path>
              </a:pathLst>
            </a:custGeom>
            <a:solidFill>
              <a:srgbClr val="FFFFFF"/>
            </a:solidFill>
            <a:ln w="12700" cap="flat">
              <a:noFill/>
              <a:miter lim="400000"/>
            </a:ln>
            <a:effectLst/>
          </p:spPr>
          <p:txBody>
            <a:bodyPr wrap="square" lIns="45719" tIns="45719" rIns="45719" bIns="45719" numCol="1" anchor="t">
              <a:noAutofit/>
            </a:bodyPr>
            <a:lstStyle/>
            <a:p>
              <a:endParaRPr/>
            </a:p>
          </p:txBody>
        </p:sp>
      </p:grpSp>
      <p:sp>
        <p:nvSpPr>
          <p:cNvPr id="254" name="Titolo Testo"/>
          <p:cNvSpPr txBox="1">
            <a:spLocks noGrp="1"/>
          </p:cNvSpPr>
          <p:nvPr>
            <p:ph type="title"/>
          </p:nvPr>
        </p:nvSpPr>
        <p:spPr>
          <a:xfrm>
            <a:off x="866216" y="1063416"/>
            <a:ext cx="6619245" cy="1379756"/>
          </a:xfrm>
          <a:prstGeom prst="rect">
            <a:avLst/>
          </a:prstGeom>
        </p:spPr>
        <p:txBody>
          <a:bodyPr>
            <a:normAutofit/>
          </a:bodyPr>
          <a:lstStyle>
            <a:lvl1pPr>
              <a:defRPr sz="3000"/>
            </a:lvl1pPr>
          </a:lstStyle>
          <a:p>
            <a:r>
              <a:t>Titolo Testo</a:t>
            </a:r>
          </a:p>
        </p:txBody>
      </p:sp>
      <p:sp>
        <p:nvSpPr>
          <p:cNvPr id="255" name="Corpo livello uno…"/>
          <p:cNvSpPr txBox="1">
            <a:spLocks noGrp="1"/>
          </p:cNvSpPr>
          <p:nvPr>
            <p:ph type="body" sz="half" idx="1"/>
          </p:nvPr>
        </p:nvSpPr>
        <p:spPr>
          <a:xfrm>
            <a:off x="866216" y="3543300"/>
            <a:ext cx="6619245" cy="2476500"/>
          </a:xfrm>
          <a:prstGeom prst="rect">
            <a:avLst/>
          </a:prstGeom>
        </p:spPr>
        <p:txBody>
          <a:bodyPr anchor="ctr"/>
          <a:lstStyle>
            <a:lvl1pPr marL="0" indent="0">
              <a:buClrTx/>
              <a:buSzTx/>
              <a:buNone/>
            </a:lvl1pPr>
            <a:lvl2pPr marL="0" indent="342900">
              <a:buClrTx/>
              <a:buSzTx/>
              <a:buNone/>
            </a:lvl2pPr>
            <a:lvl3pPr marL="0" indent="685800">
              <a:buClrTx/>
              <a:buSzTx/>
              <a:buNone/>
            </a:lvl3pPr>
            <a:lvl4pPr marL="0" indent="1028700">
              <a:buClrTx/>
              <a:buSzTx/>
              <a:buNone/>
            </a:lvl4pPr>
            <a:lvl5pPr marL="0" indent="1371600">
              <a:buClrTx/>
              <a:buSzTx/>
              <a:buNone/>
            </a:lvl5pPr>
          </a:lstStyle>
          <a:p>
            <a:r>
              <a:t>Corpo livello uno</a:t>
            </a:r>
          </a:p>
          <a:p>
            <a:pPr lvl="1"/>
            <a:r>
              <a:t>Corpo livello due</a:t>
            </a:r>
          </a:p>
          <a:p>
            <a:pPr lvl="2"/>
            <a:r>
              <a:t>Corpo livello tre</a:t>
            </a:r>
          </a:p>
          <a:p>
            <a:pPr lvl="3"/>
            <a:r>
              <a:t>Corpo livello quattro</a:t>
            </a:r>
          </a:p>
          <a:p>
            <a:pPr lvl="4"/>
            <a:r>
              <a:t>Corpo livello cinque</a:t>
            </a:r>
          </a:p>
        </p:txBody>
      </p:sp>
      <p:sp>
        <p:nvSpPr>
          <p:cNvPr id="256" name="Rectangle 12"/>
          <p:cNvSpPr/>
          <p:nvPr/>
        </p:nvSpPr>
        <p:spPr>
          <a:xfrm>
            <a:off x="7832796" y="0"/>
            <a:ext cx="514351" cy="1143000"/>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9" rIns="45719"/>
          <a:lstStyle/>
          <a:p>
            <a:endParaRPr/>
          </a:p>
        </p:txBody>
      </p:sp>
      <p:sp>
        <p:nvSpPr>
          <p:cNvPr id="257" name="Numero diapositiva"/>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Quote with Caption">
    <p:spTree>
      <p:nvGrpSpPr>
        <p:cNvPr id="1" name=""/>
        <p:cNvGrpSpPr/>
        <p:nvPr/>
      </p:nvGrpSpPr>
      <p:grpSpPr>
        <a:xfrm>
          <a:off x="0" y="0"/>
          <a:ext cx="0" cy="0"/>
          <a:chOff x="0" y="0"/>
          <a:chExt cx="0" cy="0"/>
        </a:xfrm>
      </p:grpSpPr>
      <p:grpSp>
        <p:nvGrpSpPr>
          <p:cNvPr id="274" name="Group 2"/>
          <p:cNvGrpSpPr/>
          <p:nvPr/>
        </p:nvGrpSpPr>
        <p:grpSpPr>
          <a:xfrm>
            <a:off x="-1" y="0"/>
            <a:ext cx="9144002" cy="6858001"/>
            <a:chOff x="0" y="0"/>
            <a:chExt cx="9144000" cy="6858000"/>
          </a:xfrm>
        </p:grpSpPr>
        <p:sp>
          <p:nvSpPr>
            <p:cNvPr id="264" name="Rectangle 15"/>
            <p:cNvSpPr/>
            <p:nvPr/>
          </p:nvSpPr>
          <p:spPr>
            <a:xfrm>
              <a:off x="0" y="0"/>
              <a:ext cx="9144000" cy="6858000"/>
            </a:xfrm>
            <a:prstGeom prst="rect">
              <a:avLst/>
            </a:prstGeom>
            <a:blipFill rotWithShape="1">
              <a:blip r:embed="rId2"/>
              <a:srcRect/>
              <a:stretch>
                <a:fillRect/>
              </a:stretch>
            </a:blipFill>
            <a:ln w="12700" cap="flat">
              <a:noFill/>
              <a:miter lim="400000"/>
            </a:ln>
            <a:effectLst/>
          </p:spPr>
          <p:txBody>
            <a:bodyPr wrap="square" lIns="45719" tIns="45719" rIns="45719" bIns="45719" numCol="1" anchor="t">
              <a:noAutofit/>
            </a:bodyPr>
            <a:lstStyle/>
            <a:p>
              <a:endParaRPr/>
            </a:p>
          </p:txBody>
        </p:sp>
        <p:sp>
          <p:nvSpPr>
            <p:cNvPr id="265" name="Oval 16"/>
            <p:cNvSpPr/>
            <p:nvPr/>
          </p:nvSpPr>
          <p:spPr>
            <a:xfrm>
              <a:off x="6456758" y="5867400"/>
              <a:ext cx="742951" cy="990601"/>
            </a:xfrm>
            <a:prstGeom prst="ellipse">
              <a:avLst/>
            </a:prstGeom>
            <a:gradFill flip="none" rotWithShape="1">
              <a:gsLst>
                <a:gs pos="0">
                  <a:schemeClr val="accent5">
                    <a:alpha val="14000"/>
                  </a:schemeClr>
                </a:gs>
                <a:gs pos="36000">
                  <a:schemeClr val="accent5">
                    <a:alpha val="7000"/>
                  </a:schemeClr>
                </a:gs>
                <a:gs pos="66000">
                  <a:schemeClr val="accent5">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a:p>
          </p:txBody>
        </p:sp>
        <p:sp>
          <p:nvSpPr>
            <p:cNvPr id="266" name="Oval 17"/>
            <p:cNvSpPr/>
            <p:nvPr/>
          </p:nvSpPr>
          <p:spPr>
            <a:xfrm>
              <a:off x="6456758" y="1676399"/>
              <a:ext cx="2114551" cy="2819401"/>
            </a:xfrm>
            <a:prstGeom prst="ellipse">
              <a:avLst/>
            </a:prstGeom>
            <a:gradFill flip="none" rotWithShape="1">
              <a:gsLst>
                <a:gs pos="0">
                  <a:schemeClr val="accent5">
                    <a:alpha val="7000"/>
                  </a:schemeClr>
                </a:gs>
                <a:gs pos="36000">
                  <a:schemeClr val="accent5">
                    <a:alpha val="6000"/>
                  </a:schemeClr>
                </a:gs>
                <a:gs pos="69000">
                  <a:schemeClr val="accent5">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a:p>
          </p:txBody>
        </p:sp>
        <p:sp>
          <p:nvSpPr>
            <p:cNvPr id="267" name="Oval 18"/>
            <p:cNvSpPr/>
            <p:nvPr/>
          </p:nvSpPr>
          <p:spPr>
            <a:xfrm>
              <a:off x="5999558" y="1586"/>
              <a:ext cx="1200151" cy="1600201"/>
            </a:xfrm>
            <a:prstGeom prst="ellipse">
              <a:avLst/>
            </a:prstGeom>
            <a:gradFill flip="none" rotWithShape="1">
              <a:gsLst>
                <a:gs pos="0">
                  <a:srgbClr val="FAC96A">
                    <a:alpha val="14000"/>
                  </a:srgbClr>
                </a:gs>
                <a:gs pos="36000">
                  <a:srgbClr val="FAC96A">
                    <a:alpha val="7000"/>
                  </a:srgbClr>
                </a:gs>
                <a:gs pos="73000">
                  <a:srgbClr val="FAC96A">
                    <a:alpha val="0"/>
                  </a:srgb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a:p>
          </p:txBody>
        </p:sp>
        <p:sp>
          <p:nvSpPr>
            <p:cNvPr id="268" name="Oval 19"/>
            <p:cNvSpPr/>
            <p:nvPr/>
          </p:nvSpPr>
          <p:spPr>
            <a:xfrm>
              <a:off x="0" y="2895600"/>
              <a:ext cx="1771651" cy="2362201"/>
            </a:xfrm>
            <a:prstGeom prst="ellipse">
              <a:avLst/>
            </a:prstGeom>
            <a:gradFill flip="none" rotWithShape="1">
              <a:gsLst>
                <a:gs pos="0">
                  <a:schemeClr val="accent5">
                    <a:alpha val="8000"/>
                  </a:schemeClr>
                </a:gs>
                <a:gs pos="36000">
                  <a:schemeClr val="accent5">
                    <a:alpha val="8000"/>
                  </a:schemeClr>
                </a:gs>
                <a:gs pos="72000">
                  <a:schemeClr val="accent5">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a:p>
          </p:txBody>
        </p:sp>
        <p:sp>
          <p:nvSpPr>
            <p:cNvPr id="269" name="Oval 20"/>
            <p:cNvSpPr/>
            <p:nvPr/>
          </p:nvSpPr>
          <p:spPr>
            <a:xfrm>
              <a:off x="0" y="2667000"/>
              <a:ext cx="3143251" cy="4191001"/>
            </a:xfrm>
            <a:prstGeom prst="ellipse">
              <a:avLst/>
            </a:prstGeom>
            <a:gradFill flip="none" rotWithShape="1">
              <a:gsLst>
                <a:gs pos="0">
                  <a:srgbClr val="FAC96A">
                    <a:alpha val="11000"/>
                  </a:srgbClr>
                </a:gs>
                <a:gs pos="36000">
                  <a:srgbClr val="FAC96A">
                    <a:alpha val="10000"/>
                  </a:srgbClr>
                </a:gs>
                <a:gs pos="75000">
                  <a:srgbClr val="FAC96A">
                    <a:alpha val="0"/>
                  </a:srgb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a:p>
          </p:txBody>
        </p:sp>
        <p:sp>
          <p:nvSpPr>
            <p:cNvPr id="270" name="Oval 21"/>
            <p:cNvSpPr/>
            <p:nvPr/>
          </p:nvSpPr>
          <p:spPr>
            <a:xfrm>
              <a:off x="6456758" y="5865239"/>
              <a:ext cx="742951" cy="990601"/>
            </a:xfrm>
            <a:prstGeom prst="ellipse">
              <a:avLst/>
            </a:prstGeom>
            <a:gradFill flip="none" rotWithShape="1">
              <a:gsLst>
                <a:gs pos="0">
                  <a:srgbClr val="FAC96A">
                    <a:alpha val="10000"/>
                  </a:srgbClr>
                </a:gs>
                <a:gs pos="31000">
                  <a:srgbClr val="FAC96A">
                    <a:alpha val="5000"/>
                  </a:srgbClr>
                </a:gs>
                <a:gs pos="66000">
                  <a:srgbClr val="FAC96A">
                    <a:alpha val="0"/>
                  </a:srgb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a:p>
          </p:txBody>
        </p:sp>
        <p:sp>
          <p:nvSpPr>
            <p:cNvPr id="271" name="Freeform 5"/>
            <p:cNvSpPr/>
            <p:nvPr/>
          </p:nvSpPr>
          <p:spPr>
            <a:xfrm rot="21010067">
              <a:off x="6368213" y="4185116"/>
              <a:ext cx="2474556" cy="440928"/>
            </a:xfrm>
            <a:custGeom>
              <a:avLst/>
              <a:gdLst/>
              <a:ahLst/>
              <a:cxnLst>
                <a:cxn ang="0">
                  <a:pos x="wd2" y="hd2"/>
                </a:cxn>
                <a:cxn ang="5400000">
                  <a:pos x="wd2" y="hd2"/>
                </a:cxn>
                <a:cxn ang="10800000">
                  <a:pos x="wd2" y="hd2"/>
                </a:cxn>
                <a:cxn ang="16200000">
                  <a:pos x="wd2" y="hd2"/>
                </a:cxn>
              </a:cxnLst>
              <a:rect l="0" t="0" r="r" b="b"/>
              <a:pathLst>
                <a:path w="21600" h="21572" extrusionOk="0">
                  <a:moveTo>
                    <a:pt x="184" y="10323"/>
                  </a:moveTo>
                  <a:cubicBezTo>
                    <a:pt x="3750" y="15945"/>
                    <a:pt x="16252" y="21600"/>
                    <a:pt x="21509" y="21571"/>
                  </a:cubicBezTo>
                  <a:cubicBezTo>
                    <a:pt x="21576" y="7983"/>
                    <a:pt x="21533" y="13589"/>
                    <a:pt x="21600" y="0"/>
                  </a:cubicBezTo>
                  <a:lnTo>
                    <a:pt x="20881" y="832"/>
                  </a:lnTo>
                  <a:lnTo>
                    <a:pt x="20161" y="1631"/>
                  </a:lnTo>
                  <a:lnTo>
                    <a:pt x="19442" y="2405"/>
                  </a:lnTo>
                  <a:lnTo>
                    <a:pt x="18721" y="3070"/>
                  </a:lnTo>
                  <a:lnTo>
                    <a:pt x="17999" y="3739"/>
                  </a:lnTo>
                  <a:lnTo>
                    <a:pt x="17278" y="4366"/>
                  </a:lnTo>
                  <a:lnTo>
                    <a:pt x="16565" y="4901"/>
                  </a:lnTo>
                  <a:lnTo>
                    <a:pt x="15839" y="5402"/>
                  </a:lnTo>
                  <a:lnTo>
                    <a:pt x="15120" y="5871"/>
                  </a:lnTo>
                  <a:lnTo>
                    <a:pt x="14414" y="6270"/>
                  </a:lnTo>
                  <a:lnTo>
                    <a:pt x="13694" y="6670"/>
                  </a:lnTo>
                  <a:lnTo>
                    <a:pt x="12988" y="7008"/>
                  </a:lnTo>
                  <a:lnTo>
                    <a:pt x="12282" y="7273"/>
                  </a:lnTo>
                  <a:lnTo>
                    <a:pt x="11575" y="7542"/>
                  </a:lnTo>
                  <a:lnTo>
                    <a:pt x="10878" y="7771"/>
                  </a:lnTo>
                  <a:lnTo>
                    <a:pt x="10189" y="7942"/>
                  </a:lnTo>
                  <a:lnTo>
                    <a:pt x="9495" y="8072"/>
                  </a:lnTo>
                  <a:lnTo>
                    <a:pt x="8811" y="8207"/>
                  </a:lnTo>
                  <a:lnTo>
                    <a:pt x="8135" y="8272"/>
                  </a:lnTo>
                  <a:lnTo>
                    <a:pt x="7461" y="8342"/>
                  </a:lnTo>
                  <a:lnTo>
                    <a:pt x="6793" y="8370"/>
                  </a:lnTo>
                  <a:lnTo>
                    <a:pt x="6132" y="8342"/>
                  </a:lnTo>
                  <a:lnTo>
                    <a:pt x="5480" y="8342"/>
                  </a:lnTo>
                  <a:lnTo>
                    <a:pt x="4834" y="8272"/>
                  </a:lnTo>
                  <a:lnTo>
                    <a:pt x="4197" y="8170"/>
                  </a:lnTo>
                  <a:lnTo>
                    <a:pt x="3570" y="8072"/>
                  </a:lnTo>
                  <a:lnTo>
                    <a:pt x="2955" y="7971"/>
                  </a:lnTo>
                  <a:lnTo>
                    <a:pt x="2344" y="7807"/>
                  </a:lnTo>
                  <a:lnTo>
                    <a:pt x="1741" y="7636"/>
                  </a:lnTo>
                  <a:lnTo>
                    <a:pt x="1151" y="7473"/>
                  </a:lnTo>
                  <a:lnTo>
                    <a:pt x="0" y="7037"/>
                  </a:lnTo>
                  <a:cubicBezTo>
                    <a:pt x="60" y="8134"/>
                    <a:pt x="123" y="9226"/>
                    <a:pt x="184" y="10323"/>
                  </a:cubicBezTo>
                  <a:close/>
                </a:path>
              </a:pathLst>
            </a:custGeom>
            <a:solidFill>
              <a:srgbClr val="FFFFFF">
                <a:alpha val="20000"/>
              </a:srgbClr>
            </a:solidFill>
            <a:ln w="12700" cap="flat">
              <a:noFill/>
              <a:miter lim="400000"/>
            </a:ln>
            <a:effectLst/>
          </p:spPr>
          <p:txBody>
            <a:bodyPr wrap="square" lIns="45719" tIns="45719" rIns="45719" bIns="45719" numCol="1" anchor="t">
              <a:noAutofit/>
            </a:bodyPr>
            <a:lstStyle/>
            <a:p>
              <a:endParaRPr/>
            </a:p>
          </p:txBody>
        </p:sp>
        <p:sp>
          <p:nvSpPr>
            <p:cNvPr id="272" name="Freeform 5"/>
            <p:cNvSpPr/>
            <p:nvPr/>
          </p:nvSpPr>
          <p:spPr>
            <a:xfrm>
              <a:off x="341709" y="4241800"/>
              <a:ext cx="8458201" cy="233716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519"/>
                  </a:lnTo>
                  <a:lnTo>
                    <a:pt x="21600" y="21600"/>
                  </a:lnTo>
                  <a:lnTo>
                    <a:pt x="21600" y="19"/>
                  </a:lnTo>
                  <a:lnTo>
                    <a:pt x="21110" y="421"/>
                  </a:lnTo>
                  <a:lnTo>
                    <a:pt x="20622" y="805"/>
                  </a:lnTo>
                  <a:lnTo>
                    <a:pt x="20131" y="1180"/>
                  </a:lnTo>
                  <a:lnTo>
                    <a:pt x="19639" y="1501"/>
                  </a:lnTo>
                  <a:lnTo>
                    <a:pt x="19148" y="1825"/>
                  </a:lnTo>
                  <a:lnTo>
                    <a:pt x="18656" y="2128"/>
                  </a:lnTo>
                  <a:lnTo>
                    <a:pt x="18170" y="2387"/>
                  </a:lnTo>
                  <a:lnTo>
                    <a:pt x="17677" y="2633"/>
                  </a:lnTo>
                  <a:lnTo>
                    <a:pt x="17187" y="2857"/>
                  </a:lnTo>
                  <a:lnTo>
                    <a:pt x="16705" y="3051"/>
                  </a:lnTo>
                  <a:lnTo>
                    <a:pt x="16217" y="3245"/>
                  </a:lnTo>
                  <a:lnTo>
                    <a:pt x="15736" y="3407"/>
                  </a:lnTo>
                  <a:lnTo>
                    <a:pt x="15254" y="3534"/>
                  </a:lnTo>
                  <a:lnTo>
                    <a:pt x="14774" y="3667"/>
                  </a:lnTo>
                  <a:lnTo>
                    <a:pt x="14299" y="3777"/>
                  </a:lnTo>
                  <a:lnTo>
                    <a:pt x="13828" y="3856"/>
                  </a:lnTo>
                  <a:lnTo>
                    <a:pt x="13357" y="3923"/>
                  </a:lnTo>
                  <a:lnTo>
                    <a:pt x="12891" y="3988"/>
                  </a:lnTo>
                  <a:lnTo>
                    <a:pt x="12431" y="4018"/>
                  </a:lnTo>
                  <a:lnTo>
                    <a:pt x="11971" y="4050"/>
                  </a:lnTo>
                  <a:lnTo>
                    <a:pt x="11517" y="4066"/>
                  </a:lnTo>
                  <a:lnTo>
                    <a:pt x="11068" y="4050"/>
                  </a:lnTo>
                  <a:lnTo>
                    <a:pt x="10623" y="4050"/>
                  </a:lnTo>
                  <a:lnTo>
                    <a:pt x="10182" y="4018"/>
                  </a:lnTo>
                  <a:lnTo>
                    <a:pt x="9750" y="3969"/>
                  </a:lnTo>
                  <a:lnTo>
                    <a:pt x="9323" y="3923"/>
                  </a:lnTo>
                  <a:lnTo>
                    <a:pt x="8904" y="3872"/>
                  </a:lnTo>
                  <a:lnTo>
                    <a:pt x="8487" y="3794"/>
                  </a:lnTo>
                  <a:lnTo>
                    <a:pt x="8076" y="3710"/>
                  </a:lnTo>
                  <a:lnTo>
                    <a:pt x="7674" y="3634"/>
                  </a:lnTo>
                  <a:lnTo>
                    <a:pt x="6890" y="3421"/>
                  </a:lnTo>
                  <a:lnTo>
                    <a:pt x="6139" y="3194"/>
                  </a:lnTo>
                  <a:lnTo>
                    <a:pt x="5417" y="2957"/>
                  </a:lnTo>
                  <a:lnTo>
                    <a:pt x="4735" y="2695"/>
                  </a:lnTo>
                  <a:lnTo>
                    <a:pt x="4082" y="2422"/>
                  </a:lnTo>
                  <a:lnTo>
                    <a:pt x="3478" y="2128"/>
                  </a:lnTo>
                  <a:lnTo>
                    <a:pt x="2910" y="1839"/>
                  </a:lnTo>
                  <a:lnTo>
                    <a:pt x="2387" y="1550"/>
                  </a:lnTo>
                  <a:lnTo>
                    <a:pt x="1907" y="1277"/>
                  </a:lnTo>
                  <a:lnTo>
                    <a:pt x="1482" y="1018"/>
                  </a:lnTo>
                  <a:lnTo>
                    <a:pt x="1097" y="772"/>
                  </a:lnTo>
                  <a:lnTo>
                    <a:pt x="773" y="567"/>
                  </a:lnTo>
                  <a:lnTo>
                    <a:pt x="501" y="373"/>
                  </a:lnTo>
                  <a:lnTo>
                    <a:pt x="127" y="95"/>
                  </a:lnTo>
                  <a:lnTo>
                    <a:pt x="0" y="0"/>
                  </a:lnTo>
                  <a:close/>
                </a:path>
              </a:pathLst>
            </a:custGeom>
            <a:solidFill>
              <a:srgbClr val="FFFFFF"/>
            </a:solidFill>
            <a:ln w="12700" cap="flat">
              <a:noFill/>
              <a:miter lim="400000"/>
            </a:ln>
            <a:effectLst/>
          </p:spPr>
          <p:txBody>
            <a:bodyPr wrap="square" lIns="45719" tIns="45719" rIns="45719" bIns="45719" numCol="1" anchor="t">
              <a:noAutofit/>
            </a:bodyPr>
            <a:lstStyle/>
            <a:p>
              <a:endParaRPr/>
            </a:p>
          </p:txBody>
        </p:sp>
        <p:sp>
          <p:nvSpPr>
            <p:cNvPr id="273" name="Freeform 5"/>
            <p:cNvSpPr/>
            <p:nvPr/>
          </p:nvSpPr>
          <p:spPr>
            <a:xfrm>
              <a:off x="0" y="1587"/>
              <a:ext cx="9144001" cy="685641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moveTo>
                    <a:pt x="20745" y="20100"/>
                  </a:moveTo>
                  <a:lnTo>
                    <a:pt x="844" y="20100"/>
                  </a:lnTo>
                  <a:lnTo>
                    <a:pt x="844" y="1480"/>
                  </a:lnTo>
                  <a:lnTo>
                    <a:pt x="20745" y="1480"/>
                  </a:lnTo>
                  <a:lnTo>
                    <a:pt x="20745" y="20100"/>
                  </a:lnTo>
                  <a:close/>
                </a:path>
              </a:pathLst>
            </a:custGeom>
            <a:solidFill>
              <a:srgbClr val="FFFFFF"/>
            </a:solidFill>
            <a:ln w="12700" cap="flat">
              <a:noFill/>
              <a:miter lim="400000"/>
            </a:ln>
            <a:effectLst/>
          </p:spPr>
          <p:txBody>
            <a:bodyPr wrap="square" lIns="45719" tIns="45719" rIns="45719" bIns="45719" numCol="1" anchor="t">
              <a:noAutofit/>
            </a:bodyPr>
            <a:lstStyle/>
            <a:p>
              <a:endParaRPr/>
            </a:p>
          </p:txBody>
        </p:sp>
      </p:grpSp>
      <p:sp>
        <p:nvSpPr>
          <p:cNvPr id="275" name="TextBox 10"/>
          <p:cNvSpPr txBox="1"/>
          <p:nvPr/>
        </p:nvSpPr>
        <p:spPr>
          <a:xfrm>
            <a:off x="673721" y="603590"/>
            <a:ext cx="601434" cy="110292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r">
              <a:defRPr sz="7200">
                <a:solidFill>
                  <a:schemeClr val="accent1"/>
                </a:solidFill>
                <a:latin typeface="Arial"/>
                <a:ea typeface="Arial"/>
                <a:cs typeface="Arial"/>
                <a:sym typeface="Arial"/>
              </a:defRPr>
            </a:lvl1pPr>
          </a:lstStyle>
          <a:p>
            <a:r>
              <a:t>“</a:t>
            </a:r>
          </a:p>
        </p:txBody>
      </p:sp>
      <p:sp>
        <p:nvSpPr>
          <p:cNvPr id="276" name="TextBox 12"/>
          <p:cNvSpPr txBox="1"/>
          <p:nvPr/>
        </p:nvSpPr>
        <p:spPr>
          <a:xfrm>
            <a:off x="7278853" y="2613788"/>
            <a:ext cx="601435" cy="110292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r">
              <a:defRPr sz="7200">
                <a:solidFill>
                  <a:schemeClr val="accent1"/>
                </a:solidFill>
                <a:latin typeface="Arial"/>
                <a:ea typeface="Arial"/>
                <a:cs typeface="Arial"/>
                <a:sym typeface="Arial"/>
              </a:defRPr>
            </a:lvl1pPr>
          </a:lstStyle>
          <a:p>
            <a:r>
              <a:t>”</a:t>
            </a:r>
          </a:p>
        </p:txBody>
      </p:sp>
      <p:sp>
        <p:nvSpPr>
          <p:cNvPr id="277" name="Titolo Testo"/>
          <p:cNvSpPr txBox="1">
            <a:spLocks noGrp="1"/>
          </p:cNvSpPr>
          <p:nvPr>
            <p:ph type="title"/>
          </p:nvPr>
        </p:nvSpPr>
        <p:spPr>
          <a:xfrm>
            <a:off x="1181102" y="980517"/>
            <a:ext cx="6345738" cy="2705035"/>
          </a:xfrm>
          <a:prstGeom prst="rect">
            <a:avLst/>
          </a:prstGeom>
        </p:spPr>
        <p:txBody>
          <a:bodyPr>
            <a:normAutofit/>
          </a:bodyPr>
          <a:lstStyle>
            <a:lvl1pPr>
              <a:defRPr sz="3000"/>
            </a:lvl1pPr>
          </a:lstStyle>
          <a:p>
            <a:r>
              <a:t>Titolo Testo</a:t>
            </a:r>
          </a:p>
        </p:txBody>
      </p:sp>
      <p:sp>
        <p:nvSpPr>
          <p:cNvPr id="278" name="Corpo livello uno…"/>
          <p:cNvSpPr txBox="1">
            <a:spLocks noGrp="1"/>
          </p:cNvSpPr>
          <p:nvPr>
            <p:ph type="body" sz="quarter" idx="1"/>
          </p:nvPr>
        </p:nvSpPr>
        <p:spPr>
          <a:xfrm>
            <a:off x="1459460" y="3686516"/>
            <a:ext cx="5794329" cy="342175"/>
          </a:xfrm>
          <a:prstGeom prst="rect">
            <a:avLst/>
          </a:prstGeom>
        </p:spPr>
        <p:txBody>
          <a:bodyPr/>
          <a:lstStyle>
            <a:lvl1pPr marL="0" indent="0">
              <a:buClrTx/>
              <a:buSzTx/>
              <a:buNone/>
              <a:defRPr sz="1000" cap="small">
                <a:solidFill>
                  <a:schemeClr val="accent1"/>
                </a:solidFill>
              </a:defRPr>
            </a:lvl1pPr>
            <a:lvl2pPr marL="0" indent="342900">
              <a:buClrTx/>
              <a:buSzTx/>
              <a:buNone/>
              <a:defRPr sz="1000" cap="small">
                <a:solidFill>
                  <a:schemeClr val="accent1"/>
                </a:solidFill>
              </a:defRPr>
            </a:lvl2pPr>
            <a:lvl3pPr marL="0" indent="685800">
              <a:buClrTx/>
              <a:buSzTx/>
              <a:buNone/>
              <a:defRPr sz="1000" cap="small">
                <a:solidFill>
                  <a:schemeClr val="accent1"/>
                </a:solidFill>
              </a:defRPr>
            </a:lvl3pPr>
            <a:lvl4pPr marL="0" indent="1028700">
              <a:buClrTx/>
              <a:buSzTx/>
              <a:buNone/>
              <a:defRPr sz="1000" cap="small">
                <a:solidFill>
                  <a:schemeClr val="accent1"/>
                </a:solidFill>
              </a:defRPr>
            </a:lvl4pPr>
            <a:lvl5pPr marL="0" indent="1371600">
              <a:buClrTx/>
              <a:buSzTx/>
              <a:buNone/>
              <a:defRPr sz="1000" cap="small">
                <a:solidFill>
                  <a:schemeClr val="accent1"/>
                </a:solidFill>
              </a:defRPr>
            </a:lvl5pPr>
          </a:lstStyle>
          <a:p>
            <a:r>
              <a:t>Corpo livello uno</a:t>
            </a:r>
          </a:p>
          <a:p>
            <a:pPr lvl="1"/>
            <a:r>
              <a:t>Corpo livello due</a:t>
            </a:r>
          </a:p>
          <a:p>
            <a:pPr lvl="2"/>
            <a:r>
              <a:t>Corpo livello tre</a:t>
            </a:r>
          </a:p>
          <a:p>
            <a:pPr lvl="3"/>
            <a:r>
              <a:t>Corpo livello quattro</a:t>
            </a:r>
          </a:p>
          <a:p>
            <a:pPr lvl="4"/>
            <a:r>
              <a:t>Corpo livello cinque</a:t>
            </a:r>
          </a:p>
        </p:txBody>
      </p:sp>
      <p:sp>
        <p:nvSpPr>
          <p:cNvPr id="279" name="Text Placeholder 3"/>
          <p:cNvSpPr>
            <a:spLocks noGrp="1"/>
          </p:cNvSpPr>
          <p:nvPr>
            <p:ph type="body" sz="quarter" idx="13"/>
          </p:nvPr>
        </p:nvSpPr>
        <p:spPr>
          <a:xfrm>
            <a:off x="866216" y="5014393"/>
            <a:ext cx="6619245" cy="1012664"/>
          </a:xfrm>
          <a:prstGeom prst="rect">
            <a:avLst/>
          </a:prstGeom>
        </p:spPr>
        <p:txBody>
          <a:bodyPr anchor="ctr"/>
          <a:lstStyle/>
          <a:p>
            <a:pPr marL="0" indent="0">
              <a:buClrTx/>
              <a:buSzTx/>
              <a:buNone/>
              <a:defRPr sz="1000"/>
            </a:pPr>
            <a:endParaRPr/>
          </a:p>
        </p:txBody>
      </p:sp>
      <p:sp>
        <p:nvSpPr>
          <p:cNvPr id="280" name="Rectangle 23"/>
          <p:cNvSpPr/>
          <p:nvPr/>
        </p:nvSpPr>
        <p:spPr>
          <a:xfrm>
            <a:off x="7832796" y="0"/>
            <a:ext cx="514351" cy="1143000"/>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9" rIns="45719"/>
          <a:lstStyle/>
          <a:p>
            <a:endParaRPr/>
          </a:p>
        </p:txBody>
      </p:sp>
      <p:sp>
        <p:nvSpPr>
          <p:cNvPr id="281" name="Numero diapositiva"/>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Name Card">
    <p:spTree>
      <p:nvGrpSpPr>
        <p:cNvPr id="1" name=""/>
        <p:cNvGrpSpPr/>
        <p:nvPr/>
      </p:nvGrpSpPr>
      <p:grpSpPr>
        <a:xfrm>
          <a:off x="0" y="0"/>
          <a:ext cx="0" cy="0"/>
          <a:chOff x="0" y="0"/>
          <a:chExt cx="0" cy="0"/>
        </a:xfrm>
      </p:grpSpPr>
      <p:grpSp>
        <p:nvGrpSpPr>
          <p:cNvPr id="298" name="Group 8"/>
          <p:cNvGrpSpPr/>
          <p:nvPr/>
        </p:nvGrpSpPr>
        <p:grpSpPr>
          <a:xfrm>
            <a:off x="-1" y="0"/>
            <a:ext cx="9144002" cy="6858001"/>
            <a:chOff x="0" y="0"/>
            <a:chExt cx="9144000" cy="6858000"/>
          </a:xfrm>
        </p:grpSpPr>
        <p:sp>
          <p:nvSpPr>
            <p:cNvPr id="288" name="Rectangle 9"/>
            <p:cNvSpPr/>
            <p:nvPr/>
          </p:nvSpPr>
          <p:spPr>
            <a:xfrm>
              <a:off x="0" y="0"/>
              <a:ext cx="9144000" cy="6858000"/>
            </a:xfrm>
            <a:prstGeom prst="rect">
              <a:avLst/>
            </a:prstGeom>
            <a:blipFill rotWithShape="1">
              <a:blip r:embed="rId2"/>
              <a:srcRect/>
              <a:stretch>
                <a:fillRect/>
              </a:stretch>
            </a:blipFill>
            <a:ln w="12700" cap="flat">
              <a:noFill/>
              <a:miter lim="400000"/>
            </a:ln>
            <a:effectLst/>
          </p:spPr>
          <p:txBody>
            <a:bodyPr wrap="square" lIns="45719" tIns="45719" rIns="45719" bIns="45719" numCol="1" anchor="t">
              <a:noAutofit/>
            </a:bodyPr>
            <a:lstStyle/>
            <a:p>
              <a:endParaRPr/>
            </a:p>
          </p:txBody>
        </p:sp>
        <p:sp>
          <p:nvSpPr>
            <p:cNvPr id="289" name="Oval 10"/>
            <p:cNvSpPr/>
            <p:nvPr/>
          </p:nvSpPr>
          <p:spPr>
            <a:xfrm>
              <a:off x="6456758" y="5867400"/>
              <a:ext cx="742951" cy="990601"/>
            </a:xfrm>
            <a:prstGeom prst="ellipse">
              <a:avLst/>
            </a:prstGeom>
            <a:gradFill flip="none" rotWithShape="1">
              <a:gsLst>
                <a:gs pos="0">
                  <a:schemeClr val="accent5">
                    <a:alpha val="14000"/>
                  </a:schemeClr>
                </a:gs>
                <a:gs pos="36000">
                  <a:schemeClr val="accent5">
                    <a:alpha val="7000"/>
                  </a:schemeClr>
                </a:gs>
                <a:gs pos="66000">
                  <a:schemeClr val="accent5">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a:p>
          </p:txBody>
        </p:sp>
        <p:sp>
          <p:nvSpPr>
            <p:cNvPr id="290" name="Oval 12"/>
            <p:cNvSpPr/>
            <p:nvPr/>
          </p:nvSpPr>
          <p:spPr>
            <a:xfrm>
              <a:off x="6456758" y="1676399"/>
              <a:ext cx="2114551" cy="2819401"/>
            </a:xfrm>
            <a:prstGeom prst="ellipse">
              <a:avLst/>
            </a:prstGeom>
            <a:gradFill flip="none" rotWithShape="1">
              <a:gsLst>
                <a:gs pos="0">
                  <a:schemeClr val="accent5">
                    <a:alpha val="7000"/>
                  </a:schemeClr>
                </a:gs>
                <a:gs pos="36000">
                  <a:schemeClr val="accent5">
                    <a:alpha val="6000"/>
                  </a:schemeClr>
                </a:gs>
                <a:gs pos="69000">
                  <a:schemeClr val="accent5">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a:p>
          </p:txBody>
        </p:sp>
        <p:sp>
          <p:nvSpPr>
            <p:cNvPr id="291" name="Oval 13"/>
            <p:cNvSpPr/>
            <p:nvPr/>
          </p:nvSpPr>
          <p:spPr>
            <a:xfrm>
              <a:off x="5999558" y="1586"/>
              <a:ext cx="1200151" cy="1600201"/>
            </a:xfrm>
            <a:prstGeom prst="ellipse">
              <a:avLst/>
            </a:prstGeom>
            <a:gradFill flip="none" rotWithShape="1">
              <a:gsLst>
                <a:gs pos="0">
                  <a:srgbClr val="FAC96A">
                    <a:alpha val="14000"/>
                  </a:srgbClr>
                </a:gs>
                <a:gs pos="36000">
                  <a:srgbClr val="FAC96A">
                    <a:alpha val="7000"/>
                  </a:srgbClr>
                </a:gs>
                <a:gs pos="73000">
                  <a:srgbClr val="FAC96A">
                    <a:alpha val="0"/>
                  </a:srgb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a:p>
          </p:txBody>
        </p:sp>
        <p:sp>
          <p:nvSpPr>
            <p:cNvPr id="292" name="Oval 14"/>
            <p:cNvSpPr/>
            <p:nvPr/>
          </p:nvSpPr>
          <p:spPr>
            <a:xfrm>
              <a:off x="0" y="2895600"/>
              <a:ext cx="1771651" cy="2362201"/>
            </a:xfrm>
            <a:prstGeom prst="ellipse">
              <a:avLst/>
            </a:prstGeom>
            <a:gradFill flip="none" rotWithShape="1">
              <a:gsLst>
                <a:gs pos="0">
                  <a:schemeClr val="accent5">
                    <a:alpha val="8000"/>
                  </a:schemeClr>
                </a:gs>
                <a:gs pos="36000">
                  <a:schemeClr val="accent5">
                    <a:alpha val="8000"/>
                  </a:schemeClr>
                </a:gs>
                <a:gs pos="72000">
                  <a:schemeClr val="accent5">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a:p>
          </p:txBody>
        </p:sp>
        <p:sp>
          <p:nvSpPr>
            <p:cNvPr id="293" name="Oval 15"/>
            <p:cNvSpPr/>
            <p:nvPr/>
          </p:nvSpPr>
          <p:spPr>
            <a:xfrm>
              <a:off x="0" y="2667000"/>
              <a:ext cx="3143251" cy="4191001"/>
            </a:xfrm>
            <a:prstGeom prst="ellipse">
              <a:avLst/>
            </a:prstGeom>
            <a:gradFill flip="none" rotWithShape="1">
              <a:gsLst>
                <a:gs pos="0">
                  <a:srgbClr val="FAC96A">
                    <a:alpha val="11000"/>
                  </a:srgbClr>
                </a:gs>
                <a:gs pos="36000">
                  <a:srgbClr val="FAC96A">
                    <a:alpha val="10000"/>
                  </a:srgbClr>
                </a:gs>
                <a:gs pos="75000">
                  <a:srgbClr val="FAC96A">
                    <a:alpha val="0"/>
                  </a:srgb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a:p>
          </p:txBody>
        </p:sp>
        <p:sp>
          <p:nvSpPr>
            <p:cNvPr id="294" name="Oval 16"/>
            <p:cNvSpPr/>
            <p:nvPr/>
          </p:nvSpPr>
          <p:spPr>
            <a:xfrm>
              <a:off x="6456758" y="5865239"/>
              <a:ext cx="742951" cy="990601"/>
            </a:xfrm>
            <a:prstGeom prst="ellipse">
              <a:avLst/>
            </a:prstGeom>
            <a:gradFill flip="none" rotWithShape="1">
              <a:gsLst>
                <a:gs pos="0">
                  <a:srgbClr val="FAC96A">
                    <a:alpha val="10000"/>
                  </a:srgbClr>
                </a:gs>
                <a:gs pos="31000">
                  <a:srgbClr val="FAC96A">
                    <a:alpha val="5000"/>
                  </a:srgbClr>
                </a:gs>
                <a:gs pos="66000">
                  <a:srgbClr val="FAC96A">
                    <a:alpha val="0"/>
                  </a:srgb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a:p>
          </p:txBody>
        </p:sp>
        <p:sp>
          <p:nvSpPr>
            <p:cNvPr id="295" name="Freeform 5"/>
            <p:cNvSpPr/>
            <p:nvPr/>
          </p:nvSpPr>
          <p:spPr>
            <a:xfrm rot="21010067">
              <a:off x="6368213" y="4193582"/>
              <a:ext cx="2474556" cy="440928"/>
            </a:xfrm>
            <a:custGeom>
              <a:avLst/>
              <a:gdLst/>
              <a:ahLst/>
              <a:cxnLst>
                <a:cxn ang="0">
                  <a:pos x="wd2" y="hd2"/>
                </a:cxn>
                <a:cxn ang="5400000">
                  <a:pos x="wd2" y="hd2"/>
                </a:cxn>
                <a:cxn ang="10800000">
                  <a:pos x="wd2" y="hd2"/>
                </a:cxn>
                <a:cxn ang="16200000">
                  <a:pos x="wd2" y="hd2"/>
                </a:cxn>
              </a:cxnLst>
              <a:rect l="0" t="0" r="r" b="b"/>
              <a:pathLst>
                <a:path w="21600" h="21572" extrusionOk="0">
                  <a:moveTo>
                    <a:pt x="184" y="10323"/>
                  </a:moveTo>
                  <a:cubicBezTo>
                    <a:pt x="3750" y="15945"/>
                    <a:pt x="16252" y="21600"/>
                    <a:pt x="21509" y="21571"/>
                  </a:cubicBezTo>
                  <a:cubicBezTo>
                    <a:pt x="21576" y="7983"/>
                    <a:pt x="21533" y="13589"/>
                    <a:pt x="21600" y="0"/>
                  </a:cubicBezTo>
                  <a:lnTo>
                    <a:pt x="20881" y="832"/>
                  </a:lnTo>
                  <a:lnTo>
                    <a:pt x="20161" y="1631"/>
                  </a:lnTo>
                  <a:lnTo>
                    <a:pt x="19442" y="2405"/>
                  </a:lnTo>
                  <a:lnTo>
                    <a:pt x="18721" y="3070"/>
                  </a:lnTo>
                  <a:lnTo>
                    <a:pt x="17999" y="3739"/>
                  </a:lnTo>
                  <a:lnTo>
                    <a:pt x="17278" y="4366"/>
                  </a:lnTo>
                  <a:lnTo>
                    <a:pt x="16565" y="4901"/>
                  </a:lnTo>
                  <a:lnTo>
                    <a:pt x="15839" y="5402"/>
                  </a:lnTo>
                  <a:lnTo>
                    <a:pt x="15120" y="5871"/>
                  </a:lnTo>
                  <a:lnTo>
                    <a:pt x="14414" y="6270"/>
                  </a:lnTo>
                  <a:lnTo>
                    <a:pt x="13694" y="6670"/>
                  </a:lnTo>
                  <a:lnTo>
                    <a:pt x="12988" y="7008"/>
                  </a:lnTo>
                  <a:lnTo>
                    <a:pt x="12282" y="7273"/>
                  </a:lnTo>
                  <a:lnTo>
                    <a:pt x="11575" y="7542"/>
                  </a:lnTo>
                  <a:lnTo>
                    <a:pt x="10878" y="7771"/>
                  </a:lnTo>
                  <a:lnTo>
                    <a:pt x="10189" y="7942"/>
                  </a:lnTo>
                  <a:lnTo>
                    <a:pt x="9495" y="8072"/>
                  </a:lnTo>
                  <a:lnTo>
                    <a:pt x="8811" y="8207"/>
                  </a:lnTo>
                  <a:lnTo>
                    <a:pt x="8135" y="8272"/>
                  </a:lnTo>
                  <a:lnTo>
                    <a:pt x="7461" y="8342"/>
                  </a:lnTo>
                  <a:lnTo>
                    <a:pt x="6793" y="8370"/>
                  </a:lnTo>
                  <a:lnTo>
                    <a:pt x="6132" y="8342"/>
                  </a:lnTo>
                  <a:lnTo>
                    <a:pt x="5480" y="8342"/>
                  </a:lnTo>
                  <a:lnTo>
                    <a:pt x="4834" y="8272"/>
                  </a:lnTo>
                  <a:lnTo>
                    <a:pt x="4197" y="8170"/>
                  </a:lnTo>
                  <a:lnTo>
                    <a:pt x="3570" y="8072"/>
                  </a:lnTo>
                  <a:lnTo>
                    <a:pt x="2955" y="7971"/>
                  </a:lnTo>
                  <a:lnTo>
                    <a:pt x="2344" y="7807"/>
                  </a:lnTo>
                  <a:lnTo>
                    <a:pt x="1741" y="7636"/>
                  </a:lnTo>
                  <a:lnTo>
                    <a:pt x="1151" y="7473"/>
                  </a:lnTo>
                  <a:lnTo>
                    <a:pt x="0" y="7037"/>
                  </a:lnTo>
                  <a:cubicBezTo>
                    <a:pt x="60" y="8134"/>
                    <a:pt x="123" y="9226"/>
                    <a:pt x="184" y="10323"/>
                  </a:cubicBezTo>
                  <a:close/>
                </a:path>
              </a:pathLst>
            </a:custGeom>
            <a:solidFill>
              <a:srgbClr val="FFFFFF">
                <a:alpha val="20000"/>
              </a:srgbClr>
            </a:solidFill>
            <a:ln w="12700" cap="flat">
              <a:noFill/>
              <a:miter lim="400000"/>
            </a:ln>
            <a:effectLst/>
          </p:spPr>
          <p:txBody>
            <a:bodyPr wrap="square" lIns="45719" tIns="45719" rIns="45719" bIns="45719" numCol="1" anchor="t">
              <a:noAutofit/>
            </a:bodyPr>
            <a:lstStyle/>
            <a:p>
              <a:endParaRPr/>
            </a:p>
          </p:txBody>
        </p:sp>
        <p:sp>
          <p:nvSpPr>
            <p:cNvPr id="296" name="Freeform 5"/>
            <p:cNvSpPr/>
            <p:nvPr/>
          </p:nvSpPr>
          <p:spPr>
            <a:xfrm>
              <a:off x="341709" y="4241800"/>
              <a:ext cx="8458201" cy="233716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519"/>
                  </a:lnTo>
                  <a:lnTo>
                    <a:pt x="21600" y="21600"/>
                  </a:lnTo>
                  <a:lnTo>
                    <a:pt x="21600" y="19"/>
                  </a:lnTo>
                  <a:lnTo>
                    <a:pt x="21110" y="421"/>
                  </a:lnTo>
                  <a:lnTo>
                    <a:pt x="20622" y="805"/>
                  </a:lnTo>
                  <a:lnTo>
                    <a:pt x="20131" y="1180"/>
                  </a:lnTo>
                  <a:lnTo>
                    <a:pt x="19639" y="1501"/>
                  </a:lnTo>
                  <a:lnTo>
                    <a:pt x="19148" y="1825"/>
                  </a:lnTo>
                  <a:lnTo>
                    <a:pt x="18656" y="2128"/>
                  </a:lnTo>
                  <a:lnTo>
                    <a:pt x="18170" y="2387"/>
                  </a:lnTo>
                  <a:lnTo>
                    <a:pt x="17677" y="2633"/>
                  </a:lnTo>
                  <a:lnTo>
                    <a:pt x="17187" y="2857"/>
                  </a:lnTo>
                  <a:lnTo>
                    <a:pt x="16705" y="3051"/>
                  </a:lnTo>
                  <a:lnTo>
                    <a:pt x="16217" y="3245"/>
                  </a:lnTo>
                  <a:lnTo>
                    <a:pt x="15736" y="3407"/>
                  </a:lnTo>
                  <a:lnTo>
                    <a:pt x="15254" y="3534"/>
                  </a:lnTo>
                  <a:lnTo>
                    <a:pt x="14774" y="3667"/>
                  </a:lnTo>
                  <a:lnTo>
                    <a:pt x="14299" y="3777"/>
                  </a:lnTo>
                  <a:lnTo>
                    <a:pt x="13828" y="3856"/>
                  </a:lnTo>
                  <a:lnTo>
                    <a:pt x="13357" y="3923"/>
                  </a:lnTo>
                  <a:lnTo>
                    <a:pt x="12891" y="3988"/>
                  </a:lnTo>
                  <a:lnTo>
                    <a:pt x="12431" y="4018"/>
                  </a:lnTo>
                  <a:lnTo>
                    <a:pt x="11971" y="4050"/>
                  </a:lnTo>
                  <a:lnTo>
                    <a:pt x="11517" y="4066"/>
                  </a:lnTo>
                  <a:lnTo>
                    <a:pt x="11068" y="4050"/>
                  </a:lnTo>
                  <a:lnTo>
                    <a:pt x="10623" y="4050"/>
                  </a:lnTo>
                  <a:lnTo>
                    <a:pt x="10182" y="4018"/>
                  </a:lnTo>
                  <a:lnTo>
                    <a:pt x="9750" y="3969"/>
                  </a:lnTo>
                  <a:lnTo>
                    <a:pt x="9323" y="3923"/>
                  </a:lnTo>
                  <a:lnTo>
                    <a:pt x="8904" y="3872"/>
                  </a:lnTo>
                  <a:lnTo>
                    <a:pt x="8487" y="3794"/>
                  </a:lnTo>
                  <a:lnTo>
                    <a:pt x="8076" y="3710"/>
                  </a:lnTo>
                  <a:lnTo>
                    <a:pt x="7674" y="3634"/>
                  </a:lnTo>
                  <a:lnTo>
                    <a:pt x="6890" y="3421"/>
                  </a:lnTo>
                  <a:lnTo>
                    <a:pt x="6139" y="3194"/>
                  </a:lnTo>
                  <a:lnTo>
                    <a:pt x="5417" y="2957"/>
                  </a:lnTo>
                  <a:lnTo>
                    <a:pt x="4735" y="2695"/>
                  </a:lnTo>
                  <a:lnTo>
                    <a:pt x="4082" y="2422"/>
                  </a:lnTo>
                  <a:lnTo>
                    <a:pt x="3478" y="2128"/>
                  </a:lnTo>
                  <a:lnTo>
                    <a:pt x="2910" y="1839"/>
                  </a:lnTo>
                  <a:lnTo>
                    <a:pt x="2387" y="1550"/>
                  </a:lnTo>
                  <a:lnTo>
                    <a:pt x="1907" y="1277"/>
                  </a:lnTo>
                  <a:lnTo>
                    <a:pt x="1482" y="1018"/>
                  </a:lnTo>
                  <a:lnTo>
                    <a:pt x="1097" y="772"/>
                  </a:lnTo>
                  <a:lnTo>
                    <a:pt x="773" y="567"/>
                  </a:lnTo>
                  <a:lnTo>
                    <a:pt x="501" y="373"/>
                  </a:lnTo>
                  <a:lnTo>
                    <a:pt x="127" y="95"/>
                  </a:lnTo>
                  <a:lnTo>
                    <a:pt x="0" y="0"/>
                  </a:lnTo>
                  <a:close/>
                </a:path>
              </a:pathLst>
            </a:custGeom>
            <a:solidFill>
              <a:srgbClr val="FFFFFF"/>
            </a:solidFill>
            <a:ln w="12700" cap="flat">
              <a:noFill/>
              <a:miter lim="400000"/>
            </a:ln>
            <a:effectLst/>
          </p:spPr>
          <p:txBody>
            <a:bodyPr wrap="square" lIns="45719" tIns="45719" rIns="45719" bIns="45719" numCol="1" anchor="t">
              <a:noAutofit/>
            </a:bodyPr>
            <a:lstStyle/>
            <a:p>
              <a:endParaRPr/>
            </a:p>
          </p:txBody>
        </p:sp>
        <p:sp>
          <p:nvSpPr>
            <p:cNvPr id="297" name="Freeform 5"/>
            <p:cNvSpPr/>
            <p:nvPr/>
          </p:nvSpPr>
          <p:spPr>
            <a:xfrm>
              <a:off x="0" y="1587"/>
              <a:ext cx="9144001" cy="685641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moveTo>
                    <a:pt x="20745" y="20100"/>
                  </a:moveTo>
                  <a:lnTo>
                    <a:pt x="844" y="20100"/>
                  </a:lnTo>
                  <a:lnTo>
                    <a:pt x="844" y="1480"/>
                  </a:lnTo>
                  <a:lnTo>
                    <a:pt x="20745" y="1480"/>
                  </a:lnTo>
                  <a:lnTo>
                    <a:pt x="20745" y="20100"/>
                  </a:lnTo>
                  <a:close/>
                </a:path>
              </a:pathLst>
            </a:custGeom>
            <a:solidFill>
              <a:srgbClr val="FFFFFF"/>
            </a:solidFill>
            <a:ln w="12700" cap="flat">
              <a:noFill/>
              <a:miter lim="400000"/>
            </a:ln>
            <a:effectLst/>
          </p:spPr>
          <p:txBody>
            <a:bodyPr wrap="square" lIns="45719" tIns="45719" rIns="45719" bIns="45719" numCol="1" anchor="t">
              <a:noAutofit/>
            </a:bodyPr>
            <a:lstStyle/>
            <a:p>
              <a:endParaRPr/>
            </a:p>
          </p:txBody>
        </p:sp>
      </p:grpSp>
      <p:sp>
        <p:nvSpPr>
          <p:cNvPr id="299" name="Titolo Testo"/>
          <p:cNvSpPr txBox="1">
            <a:spLocks noGrp="1"/>
          </p:cNvSpPr>
          <p:nvPr>
            <p:ph type="title"/>
          </p:nvPr>
        </p:nvSpPr>
        <p:spPr>
          <a:xfrm>
            <a:off x="866216" y="2404478"/>
            <a:ext cx="6619246" cy="1788705"/>
          </a:xfrm>
          <a:prstGeom prst="rect">
            <a:avLst/>
          </a:prstGeom>
        </p:spPr>
        <p:txBody>
          <a:bodyPr anchor="b">
            <a:normAutofit/>
          </a:bodyPr>
          <a:lstStyle>
            <a:lvl1pPr>
              <a:defRPr sz="3000"/>
            </a:lvl1pPr>
          </a:lstStyle>
          <a:p>
            <a:r>
              <a:t>Titolo Testo</a:t>
            </a:r>
          </a:p>
        </p:txBody>
      </p:sp>
      <p:sp>
        <p:nvSpPr>
          <p:cNvPr id="300" name="Corpo livello uno…"/>
          <p:cNvSpPr txBox="1">
            <a:spLocks noGrp="1"/>
          </p:cNvSpPr>
          <p:nvPr>
            <p:ph type="body" sz="quarter" idx="1"/>
          </p:nvPr>
        </p:nvSpPr>
        <p:spPr>
          <a:xfrm>
            <a:off x="853940" y="5024968"/>
            <a:ext cx="6619245" cy="860401"/>
          </a:xfrm>
          <a:prstGeom prst="rect">
            <a:avLst/>
          </a:prstGeom>
        </p:spPr>
        <p:txBody>
          <a:bodyPr/>
          <a:lstStyle>
            <a:lvl1pPr marL="0" indent="0">
              <a:buClrTx/>
              <a:buSzTx/>
              <a:buNone/>
              <a:defRPr sz="1500">
                <a:solidFill>
                  <a:schemeClr val="accent1"/>
                </a:solidFill>
              </a:defRPr>
            </a:lvl1pPr>
            <a:lvl2pPr marL="0" indent="342900">
              <a:buClrTx/>
              <a:buSzTx/>
              <a:buNone/>
              <a:defRPr sz="1500">
                <a:solidFill>
                  <a:schemeClr val="accent1"/>
                </a:solidFill>
              </a:defRPr>
            </a:lvl2pPr>
            <a:lvl3pPr marL="0" indent="685800">
              <a:buClrTx/>
              <a:buSzTx/>
              <a:buNone/>
              <a:defRPr sz="1500">
                <a:solidFill>
                  <a:schemeClr val="accent1"/>
                </a:solidFill>
              </a:defRPr>
            </a:lvl3pPr>
            <a:lvl4pPr marL="0" indent="1028700">
              <a:buClrTx/>
              <a:buSzTx/>
              <a:buNone/>
              <a:defRPr sz="1500">
                <a:solidFill>
                  <a:schemeClr val="accent1"/>
                </a:solidFill>
              </a:defRPr>
            </a:lvl4pPr>
            <a:lvl5pPr marL="0" indent="1371600">
              <a:buClrTx/>
              <a:buSzTx/>
              <a:buNone/>
              <a:defRPr sz="1500">
                <a:solidFill>
                  <a:schemeClr val="accent1"/>
                </a:solidFill>
              </a:defRPr>
            </a:lvl5pPr>
          </a:lstStyle>
          <a:p>
            <a:r>
              <a:t>Corpo livello uno</a:t>
            </a:r>
          </a:p>
          <a:p>
            <a:pPr lvl="1"/>
            <a:r>
              <a:t>Corpo livello due</a:t>
            </a:r>
          </a:p>
          <a:p>
            <a:pPr lvl="2"/>
            <a:r>
              <a:t>Corpo livello tre</a:t>
            </a:r>
          </a:p>
          <a:p>
            <a:pPr lvl="3"/>
            <a:r>
              <a:t>Corpo livello quattro</a:t>
            </a:r>
          </a:p>
          <a:p>
            <a:pPr lvl="4"/>
            <a:r>
              <a:t>Corpo livello cinque</a:t>
            </a:r>
          </a:p>
        </p:txBody>
      </p:sp>
      <p:sp>
        <p:nvSpPr>
          <p:cNvPr id="301" name="Rectangle 11"/>
          <p:cNvSpPr/>
          <p:nvPr/>
        </p:nvSpPr>
        <p:spPr>
          <a:xfrm>
            <a:off x="7832796" y="0"/>
            <a:ext cx="514351" cy="1143000"/>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9" rIns="45719"/>
          <a:lstStyle/>
          <a:p>
            <a:endParaRPr/>
          </a:p>
        </p:txBody>
      </p:sp>
      <p:sp>
        <p:nvSpPr>
          <p:cNvPr id="302" name="Numero diapositiva"/>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3 Column">
    <p:spTree>
      <p:nvGrpSpPr>
        <p:cNvPr id="1" name=""/>
        <p:cNvGrpSpPr/>
        <p:nvPr/>
      </p:nvGrpSpPr>
      <p:grpSpPr>
        <a:xfrm>
          <a:off x="0" y="0"/>
          <a:ext cx="0" cy="0"/>
          <a:chOff x="0" y="0"/>
          <a:chExt cx="0" cy="0"/>
        </a:xfrm>
      </p:grpSpPr>
      <p:grpSp>
        <p:nvGrpSpPr>
          <p:cNvPr id="319" name="Group 7"/>
          <p:cNvGrpSpPr/>
          <p:nvPr/>
        </p:nvGrpSpPr>
        <p:grpSpPr>
          <a:xfrm>
            <a:off x="-1" y="0"/>
            <a:ext cx="9144002" cy="6858001"/>
            <a:chOff x="0" y="0"/>
            <a:chExt cx="9144000" cy="6858000"/>
          </a:xfrm>
        </p:grpSpPr>
        <p:sp>
          <p:nvSpPr>
            <p:cNvPr id="309" name="Rectangle 14"/>
            <p:cNvSpPr/>
            <p:nvPr/>
          </p:nvSpPr>
          <p:spPr>
            <a:xfrm>
              <a:off x="0" y="0"/>
              <a:ext cx="9144000" cy="6858000"/>
            </a:xfrm>
            <a:prstGeom prst="rect">
              <a:avLst/>
            </a:prstGeom>
            <a:blipFill rotWithShape="1">
              <a:blip r:embed="rId2"/>
              <a:srcRect/>
              <a:stretch>
                <a:fillRect/>
              </a:stretch>
            </a:blipFill>
            <a:ln w="12700" cap="flat">
              <a:noFill/>
              <a:miter lim="400000"/>
            </a:ln>
            <a:effectLst/>
          </p:spPr>
          <p:txBody>
            <a:bodyPr wrap="square" lIns="45719" tIns="45719" rIns="45719" bIns="45719" numCol="1" anchor="t">
              <a:noAutofit/>
            </a:bodyPr>
            <a:lstStyle/>
            <a:p>
              <a:endParaRPr/>
            </a:p>
          </p:txBody>
        </p:sp>
        <p:sp>
          <p:nvSpPr>
            <p:cNvPr id="310" name="Oval 40"/>
            <p:cNvSpPr/>
            <p:nvPr/>
          </p:nvSpPr>
          <p:spPr>
            <a:xfrm>
              <a:off x="6456758" y="5867400"/>
              <a:ext cx="742951" cy="990601"/>
            </a:xfrm>
            <a:prstGeom prst="ellipse">
              <a:avLst/>
            </a:prstGeom>
            <a:gradFill flip="none" rotWithShape="1">
              <a:gsLst>
                <a:gs pos="0">
                  <a:schemeClr val="accent5">
                    <a:alpha val="14000"/>
                  </a:schemeClr>
                </a:gs>
                <a:gs pos="36000">
                  <a:schemeClr val="accent5">
                    <a:alpha val="7000"/>
                  </a:schemeClr>
                </a:gs>
                <a:gs pos="66000">
                  <a:schemeClr val="accent5">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a:p>
          </p:txBody>
        </p:sp>
        <p:sp>
          <p:nvSpPr>
            <p:cNvPr id="311" name="Oval 38"/>
            <p:cNvSpPr/>
            <p:nvPr/>
          </p:nvSpPr>
          <p:spPr>
            <a:xfrm>
              <a:off x="6456758" y="1676399"/>
              <a:ext cx="2114551" cy="2819401"/>
            </a:xfrm>
            <a:prstGeom prst="ellipse">
              <a:avLst/>
            </a:prstGeom>
            <a:gradFill flip="none" rotWithShape="1">
              <a:gsLst>
                <a:gs pos="0">
                  <a:schemeClr val="accent5">
                    <a:alpha val="7000"/>
                  </a:schemeClr>
                </a:gs>
                <a:gs pos="36000">
                  <a:schemeClr val="accent5">
                    <a:alpha val="6000"/>
                  </a:schemeClr>
                </a:gs>
                <a:gs pos="69000">
                  <a:schemeClr val="accent5">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a:p>
          </p:txBody>
        </p:sp>
        <p:sp>
          <p:nvSpPr>
            <p:cNvPr id="312" name="Oval 16"/>
            <p:cNvSpPr/>
            <p:nvPr/>
          </p:nvSpPr>
          <p:spPr>
            <a:xfrm>
              <a:off x="5999558" y="1586"/>
              <a:ext cx="1200151" cy="1600201"/>
            </a:xfrm>
            <a:prstGeom prst="ellipse">
              <a:avLst/>
            </a:prstGeom>
            <a:gradFill flip="none" rotWithShape="1">
              <a:gsLst>
                <a:gs pos="0">
                  <a:srgbClr val="FAC96A">
                    <a:alpha val="14000"/>
                  </a:srgbClr>
                </a:gs>
                <a:gs pos="36000">
                  <a:srgbClr val="FAC96A">
                    <a:alpha val="7000"/>
                  </a:srgbClr>
                </a:gs>
                <a:gs pos="73000">
                  <a:srgbClr val="FAC96A">
                    <a:alpha val="0"/>
                  </a:srgb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a:p>
          </p:txBody>
        </p:sp>
        <p:sp>
          <p:nvSpPr>
            <p:cNvPr id="313" name="Oval 37"/>
            <p:cNvSpPr/>
            <p:nvPr/>
          </p:nvSpPr>
          <p:spPr>
            <a:xfrm>
              <a:off x="0" y="2895600"/>
              <a:ext cx="1771651" cy="2362201"/>
            </a:xfrm>
            <a:prstGeom prst="ellipse">
              <a:avLst/>
            </a:prstGeom>
            <a:gradFill flip="none" rotWithShape="1">
              <a:gsLst>
                <a:gs pos="0">
                  <a:schemeClr val="accent5">
                    <a:alpha val="8000"/>
                  </a:schemeClr>
                </a:gs>
                <a:gs pos="36000">
                  <a:schemeClr val="accent5">
                    <a:alpha val="8000"/>
                  </a:schemeClr>
                </a:gs>
                <a:gs pos="72000">
                  <a:schemeClr val="accent5">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a:p>
          </p:txBody>
        </p:sp>
        <p:sp>
          <p:nvSpPr>
            <p:cNvPr id="314" name="Oval 48"/>
            <p:cNvSpPr/>
            <p:nvPr/>
          </p:nvSpPr>
          <p:spPr>
            <a:xfrm>
              <a:off x="0" y="2667000"/>
              <a:ext cx="3143251" cy="4191001"/>
            </a:xfrm>
            <a:prstGeom prst="ellipse">
              <a:avLst/>
            </a:prstGeom>
            <a:gradFill flip="none" rotWithShape="1">
              <a:gsLst>
                <a:gs pos="0">
                  <a:srgbClr val="FAC96A">
                    <a:alpha val="11000"/>
                  </a:srgbClr>
                </a:gs>
                <a:gs pos="36000">
                  <a:srgbClr val="FAC96A">
                    <a:alpha val="10000"/>
                  </a:srgbClr>
                </a:gs>
                <a:gs pos="75000">
                  <a:srgbClr val="FAC96A">
                    <a:alpha val="0"/>
                  </a:srgb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a:p>
          </p:txBody>
        </p:sp>
        <p:sp>
          <p:nvSpPr>
            <p:cNvPr id="315" name="Oval 17"/>
            <p:cNvSpPr/>
            <p:nvPr/>
          </p:nvSpPr>
          <p:spPr>
            <a:xfrm>
              <a:off x="6456758" y="5865239"/>
              <a:ext cx="742951" cy="990601"/>
            </a:xfrm>
            <a:prstGeom prst="ellipse">
              <a:avLst/>
            </a:prstGeom>
            <a:gradFill flip="none" rotWithShape="1">
              <a:gsLst>
                <a:gs pos="0">
                  <a:srgbClr val="FAC96A">
                    <a:alpha val="10000"/>
                  </a:srgbClr>
                </a:gs>
                <a:gs pos="31000">
                  <a:srgbClr val="FAC96A">
                    <a:alpha val="5000"/>
                  </a:srgbClr>
                </a:gs>
                <a:gs pos="66000">
                  <a:srgbClr val="FAC96A">
                    <a:alpha val="0"/>
                  </a:srgb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a:p>
          </p:txBody>
        </p:sp>
        <p:sp>
          <p:nvSpPr>
            <p:cNvPr id="316" name="Freeform 5"/>
            <p:cNvSpPr/>
            <p:nvPr/>
          </p:nvSpPr>
          <p:spPr>
            <a:xfrm rot="21010067">
              <a:off x="6368213" y="1797516"/>
              <a:ext cx="2474556" cy="440928"/>
            </a:xfrm>
            <a:custGeom>
              <a:avLst/>
              <a:gdLst/>
              <a:ahLst/>
              <a:cxnLst>
                <a:cxn ang="0">
                  <a:pos x="wd2" y="hd2"/>
                </a:cxn>
                <a:cxn ang="5400000">
                  <a:pos x="wd2" y="hd2"/>
                </a:cxn>
                <a:cxn ang="10800000">
                  <a:pos x="wd2" y="hd2"/>
                </a:cxn>
                <a:cxn ang="16200000">
                  <a:pos x="wd2" y="hd2"/>
                </a:cxn>
              </a:cxnLst>
              <a:rect l="0" t="0" r="r" b="b"/>
              <a:pathLst>
                <a:path w="21600" h="21572" extrusionOk="0">
                  <a:moveTo>
                    <a:pt x="184" y="10323"/>
                  </a:moveTo>
                  <a:cubicBezTo>
                    <a:pt x="3750" y="15945"/>
                    <a:pt x="16252" y="21600"/>
                    <a:pt x="21509" y="21571"/>
                  </a:cubicBezTo>
                  <a:cubicBezTo>
                    <a:pt x="21576" y="7983"/>
                    <a:pt x="21533" y="13589"/>
                    <a:pt x="21600" y="0"/>
                  </a:cubicBezTo>
                  <a:lnTo>
                    <a:pt x="20881" y="832"/>
                  </a:lnTo>
                  <a:lnTo>
                    <a:pt x="20161" y="1631"/>
                  </a:lnTo>
                  <a:lnTo>
                    <a:pt x="19442" y="2405"/>
                  </a:lnTo>
                  <a:lnTo>
                    <a:pt x="18721" y="3070"/>
                  </a:lnTo>
                  <a:lnTo>
                    <a:pt x="17999" y="3739"/>
                  </a:lnTo>
                  <a:lnTo>
                    <a:pt x="17278" y="4366"/>
                  </a:lnTo>
                  <a:lnTo>
                    <a:pt x="16565" y="4901"/>
                  </a:lnTo>
                  <a:lnTo>
                    <a:pt x="15839" y="5402"/>
                  </a:lnTo>
                  <a:lnTo>
                    <a:pt x="15120" y="5871"/>
                  </a:lnTo>
                  <a:lnTo>
                    <a:pt x="14414" y="6270"/>
                  </a:lnTo>
                  <a:lnTo>
                    <a:pt x="13694" y="6670"/>
                  </a:lnTo>
                  <a:lnTo>
                    <a:pt x="12988" y="7008"/>
                  </a:lnTo>
                  <a:lnTo>
                    <a:pt x="12282" y="7273"/>
                  </a:lnTo>
                  <a:lnTo>
                    <a:pt x="11575" y="7542"/>
                  </a:lnTo>
                  <a:lnTo>
                    <a:pt x="10878" y="7771"/>
                  </a:lnTo>
                  <a:lnTo>
                    <a:pt x="10189" y="7942"/>
                  </a:lnTo>
                  <a:lnTo>
                    <a:pt x="9495" y="8072"/>
                  </a:lnTo>
                  <a:lnTo>
                    <a:pt x="8811" y="8207"/>
                  </a:lnTo>
                  <a:lnTo>
                    <a:pt x="8135" y="8272"/>
                  </a:lnTo>
                  <a:lnTo>
                    <a:pt x="7461" y="8342"/>
                  </a:lnTo>
                  <a:lnTo>
                    <a:pt x="6793" y="8370"/>
                  </a:lnTo>
                  <a:lnTo>
                    <a:pt x="6132" y="8342"/>
                  </a:lnTo>
                  <a:lnTo>
                    <a:pt x="5480" y="8342"/>
                  </a:lnTo>
                  <a:lnTo>
                    <a:pt x="4834" y="8272"/>
                  </a:lnTo>
                  <a:lnTo>
                    <a:pt x="4197" y="8170"/>
                  </a:lnTo>
                  <a:lnTo>
                    <a:pt x="3570" y="8072"/>
                  </a:lnTo>
                  <a:lnTo>
                    <a:pt x="2955" y="7971"/>
                  </a:lnTo>
                  <a:lnTo>
                    <a:pt x="2344" y="7807"/>
                  </a:lnTo>
                  <a:lnTo>
                    <a:pt x="1741" y="7636"/>
                  </a:lnTo>
                  <a:lnTo>
                    <a:pt x="1151" y="7473"/>
                  </a:lnTo>
                  <a:lnTo>
                    <a:pt x="0" y="7037"/>
                  </a:lnTo>
                  <a:cubicBezTo>
                    <a:pt x="60" y="8134"/>
                    <a:pt x="123" y="9226"/>
                    <a:pt x="184" y="10323"/>
                  </a:cubicBezTo>
                  <a:close/>
                </a:path>
              </a:pathLst>
            </a:custGeom>
            <a:solidFill>
              <a:srgbClr val="FFFFFF">
                <a:alpha val="20000"/>
              </a:srgbClr>
            </a:solidFill>
            <a:ln w="12700" cap="flat">
              <a:noFill/>
              <a:miter lim="400000"/>
            </a:ln>
            <a:effectLst/>
          </p:spPr>
          <p:txBody>
            <a:bodyPr wrap="square" lIns="45719" tIns="45719" rIns="45719" bIns="45719" numCol="1" anchor="t">
              <a:noAutofit/>
            </a:bodyPr>
            <a:lstStyle/>
            <a:p>
              <a:endParaRPr/>
            </a:p>
          </p:txBody>
        </p:sp>
        <p:sp>
          <p:nvSpPr>
            <p:cNvPr id="317" name="Freeform 5"/>
            <p:cNvSpPr/>
            <p:nvPr/>
          </p:nvSpPr>
          <p:spPr>
            <a:xfrm>
              <a:off x="344629" y="1866405"/>
              <a:ext cx="8458201" cy="45339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8"/>
                  </a:lnTo>
                  <a:lnTo>
                    <a:pt x="21110" y="197"/>
                  </a:lnTo>
                  <a:lnTo>
                    <a:pt x="20621" y="378"/>
                  </a:lnTo>
                  <a:lnTo>
                    <a:pt x="20131" y="552"/>
                  </a:lnTo>
                  <a:lnTo>
                    <a:pt x="19639" y="703"/>
                  </a:lnTo>
                  <a:lnTo>
                    <a:pt x="19149" y="855"/>
                  </a:lnTo>
                  <a:lnTo>
                    <a:pt x="18657" y="998"/>
                  </a:lnTo>
                  <a:lnTo>
                    <a:pt x="18170" y="1119"/>
                  </a:lnTo>
                  <a:lnTo>
                    <a:pt x="17678" y="1233"/>
                  </a:lnTo>
                  <a:lnTo>
                    <a:pt x="17188" y="1339"/>
                  </a:lnTo>
                  <a:lnTo>
                    <a:pt x="16705" y="1429"/>
                  </a:lnTo>
                  <a:lnTo>
                    <a:pt x="16218" y="1520"/>
                  </a:lnTo>
                  <a:lnTo>
                    <a:pt x="15735" y="1596"/>
                  </a:lnTo>
                  <a:lnTo>
                    <a:pt x="14774" y="1717"/>
                  </a:lnTo>
                  <a:lnTo>
                    <a:pt x="14300" y="1770"/>
                  </a:lnTo>
                  <a:lnTo>
                    <a:pt x="13828" y="1808"/>
                  </a:lnTo>
                  <a:lnTo>
                    <a:pt x="13357" y="1838"/>
                  </a:lnTo>
                  <a:lnTo>
                    <a:pt x="12892" y="1868"/>
                  </a:lnTo>
                  <a:lnTo>
                    <a:pt x="12430" y="1883"/>
                  </a:lnTo>
                  <a:lnTo>
                    <a:pt x="11971" y="1898"/>
                  </a:lnTo>
                  <a:lnTo>
                    <a:pt x="11518" y="1906"/>
                  </a:lnTo>
                  <a:lnTo>
                    <a:pt x="11068" y="1898"/>
                  </a:lnTo>
                  <a:lnTo>
                    <a:pt x="10624" y="1898"/>
                  </a:lnTo>
                  <a:lnTo>
                    <a:pt x="10183" y="1883"/>
                  </a:lnTo>
                  <a:lnTo>
                    <a:pt x="9751" y="1861"/>
                  </a:lnTo>
                  <a:lnTo>
                    <a:pt x="9322" y="1838"/>
                  </a:lnTo>
                  <a:lnTo>
                    <a:pt x="8903" y="1815"/>
                  </a:lnTo>
                  <a:lnTo>
                    <a:pt x="8486" y="1777"/>
                  </a:lnTo>
                  <a:lnTo>
                    <a:pt x="8076" y="1739"/>
                  </a:lnTo>
                  <a:lnTo>
                    <a:pt x="7674" y="1702"/>
                  </a:lnTo>
                  <a:lnTo>
                    <a:pt x="6890" y="1603"/>
                  </a:lnTo>
                  <a:lnTo>
                    <a:pt x="6139" y="1497"/>
                  </a:lnTo>
                  <a:lnTo>
                    <a:pt x="5418" y="1384"/>
                  </a:lnTo>
                  <a:lnTo>
                    <a:pt x="4734" y="1263"/>
                  </a:lnTo>
                  <a:lnTo>
                    <a:pt x="4083" y="1134"/>
                  </a:lnTo>
                  <a:lnTo>
                    <a:pt x="3478" y="998"/>
                  </a:lnTo>
                  <a:lnTo>
                    <a:pt x="2910" y="862"/>
                  </a:lnTo>
                  <a:lnTo>
                    <a:pt x="2387" y="726"/>
                  </a:lnTo>
                  <a:lnTo>
                    <a:pt x="1906" y="597"/>
                  </a:lnTo>
                  <a:lnTo>
                    <a:pt x="1481" y="476"/>
                  </a:lnTo>
                  <a:lnTo>
                    <a:pt x="1098" y="363"/>
                  </a:lnTo>
                  <a:lnTo>
                    <a:pt x="772" y="265"/>
                  </a:lnTo>
                  <a:lnTo>
                    <a:pt x="502" y="174"/>
                  </a:lnTo>
                  <a:lnTo>
                    <a:pt x="128" y="45"/>
                  </a:lnTo>
                  <a:lnTo>
                    <a:pt x="0" y="0"/>
                  </a:lnTo>
                  <a:close/>
                </a:path>
              </a:pathLst>
            </a:custGeom>
            <a:solidFill>
              <a:srgbClr val="FFFFFF"/>
            </a:solidFill>
            <a:ln w="12700" cap="flat">
              <a:noFill/>
              <a:miter lim="400000"/>
            </a:ln>
            <a:effectLst/>
          </p:spPr>
          <p:txBody>
            <a:bodyPr wrap="square" lIns="45719" tIns="45719" rIns="45719" bIns="45719" numCol="1" anchor="t">
              <a:noAutofit/>
            </a:bodyPr>
            <a:lstStyle/>
            <a:p>
              <a:endParaRPr/>
            </a:p>
          </p:txBody>
        </p:sp>
        <p:sp>
          <p:nvSpPr>
            <p:cNvPr id="318" name="Freeform 5"/>
            <p:cNvSpPr/>
            <p:nvPr/>
          </p:nvSpPr>
          <p:spPr>
            <a:xfrm>
              <a:off x="0" y="1587"/>
              <a:ext cx="9144001" cy="685641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moveTo>
                    <a:pt x="20745" y="20100"/>
                  </a:moveTo>
                  <a:lnTo>
                    <a:pt x="844" y="20100"/>
                  </a:lnTo>
                  <a:lnTo>
                    <a:pt x="844" y="1480"/>
                  </a:lnTo>
                  <a:lnTo>
                    <a:pt x="20745" y="1480"/>
                  </a:lnTo>
                  <a:lnTo>
                    <a:pt x="20745" y="20100"/>
                  </a:lnTo>
                  <a:close/>
                </a:path>
              </a:pathLst>
            </a:custGeom>
            <a:solidFill>
              <a:srgbClr val="FFFFFF"/>
            </a:solidFill>
            <a:ln w="12700" cap="flat">
              <a:noFill/>
              <a:miter lim="400000"/>
            </a:ln>
            <a:effectLst/>
          </p:spPr>
          <p:txBody>
            <a:bodyPr wrap="square" lIns="45719" tIns="45719" rIns="45719" bIns="45719" numCol="1" anchor="t">
              <a:noAutofit/>
            </a:bodyPr>
            <a:lstStyle/>
            <a:p>
              <a:endParaRPr/>
            </a:p>
          </p:txBody>
        </p:sp>
      </p:grpSp>
      <p:sp>
        <p:nvSpPr>
          <p:cNvPr id="320" name="Rectangle 19"/>
          <p:cNvSpPr/>
          <p:nvPr/>
        </p:nvSpPr>
        <p:spPr>
          <a:xfrm>
            <a:off x="7832796" y="0"/>
            <a:ext cx="514351" cy="1143000"/>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9" rIns="45719"/>
          <a:lstStyle/>
          <a:p>
            <a:endParaRPr/>
          </a:p>
        </p:txBody>
      </p:sp>
      <p:pic>
        <p:nvPicPr>
          <p:cNvPr id="321" name="Picture 2" descr="Picture 2"/>
          <p:cNvPicPr>
            <a:picLocks noChangeAspect="1"/>
          </p:cNvPicPr>
          <p:nvPr/>
        </p:nvPicPr>
        <p:blipFill>
          <a:blip r:embed="rId3">
            <a:extLst/>
          </a:blip>
          <a:stretch>
            <a:fillRect/>
          </a:stretch>
        </p:blipFill>
        <p:spPr>
          <a:xfrm>
            <a:off x="7846166" y="99086"/>
            <a:ext cx="536880" cy="273777"/>
          </a:xfrm>
          <a:prstGeom prst="rect">
            <a:avLst/>
          </a:prstGeom>
          <a:ln w="12700">
            <a:miter lim="400000"/>
          </a:ln>
          <a:effectLst>
            <a:outerShdw blurRad="50800" dist="38100" dir="2700000" rotWithShape="0">
              <a:srgbClr val="000000">
                <a:alpha val="40000"/>
              </a:srgbClr>
            </a:outerShdw>
          </a:effectLst>
        </p:spPr>
      </p:pic>
      <p:sp>
        <p:nvSpPr>
          <p:cNvPr id="322" name="Titolo Testo"/>
          <p:cNvSpPr txBox="1">
            <a:spLocks noGrp="1"/>
          </p:cNvSpPr>
          <p:nvPr>
            <p:ph type="title"/>
          </p:nvPr>
        </p:nvSpPr>
        <p:spPr>
          <a:xfrm>
            <a:off x="866216" y="947920"/>
            <a:ext cx="6571061" cy="728481"/>
          </a:xfrm>
          <a:prstGeom prst="rect">
            <a:avLst/>
          </a:prstGeom>
        </p:spPr>
        <p:txBody>
          <a:bodyPr>
            <a:normAutofit/>
          </a:bodyPr>
          <a:lstStyle/>
          <a:p>
            <a:r>
              <a:t>Titolo Testo</a:t>
            </a:r>
          </a:p>
        </p:txBody>
      </p:sp>
      <p:sp>
        <p:nvSpPr>
          <p:cNvPr id="323" name="Corpo livello uno…"/>
          <p:cNvSpPr txBox="1">
            <a:spLocks noGrp="1"/>
          </p:cNvSpPr>
          <p:nvPr>
            <p:ph type="body" sz="quarter" idx="1"/>
          </p:nvPr>
        </p:nvSpPr>
        <p:spPr>
          <a:xfrm>
            <a:off x="866216" y="2610998"/>
            <a:ext cx="2346876" cy="576263"/>
          </a:xfrm>
          <a:prstGeom prst="rect">
            <a:avLst/>
          </a:prstGeom>
        </p:spPr>
        <p:txBody>
          <a:bodyPr anchor="b"/>
          <a:lstStyle>
            <a:lvl1pPr marL="0" indent="0">
              <a:buClrTx/>
              <a:buSzTx/>
              <a:buNone/>
              <a:defRPr sz="1800">
                <a:solidFill>
                  <a:schemeClr val="accent1"/>
                </a:solidFill>
              </a:defRPr>
            </a:lvl1pPr>
            <a:lvl2pPr marL="0" indent="342900">
              <a:buClrTx/>
              <a:buSzTx/>
              <a:buNone/>
              <a:defRPr sz="1800">
                <a:solidFill>
                  <a:schemeClr val="accent1"/>
                </a:solidFill>
              </a:defRPr>
            </a:lvl2pPr>
            <a:lvl3pPr marL="0" indent="685800">
              <a:buClrTx/>
              <a:buSzTx/>
              <a:buNone/>
              <a:defRPr sz="1800">
                <a:solidFill>
                  <a:schemeClr val="accent1"/>
                </a:solidFill>
              </a:defRPr>
            </a:lvl3pPr>
            <a:lvl4pPr marL="0" indent="1028700">
              <a:buClrTx/>
              <a:buSzTx/>
              <a:buNone/>
              <a:defRPr sz="1800">
                <a:solidFill>
                  <a:schemeClr val="accent1"/>
                </a:solidFill>
              </a:defRPr>
            </a:lvl4pPr>
            <a:lvl5pPr marL="0" indent="1371600">
              <a:buClrTx/>
              <a:buSzTx/>
              <a:buNone/>
              <a:defRPr sz="1800">
                <a:solidFill>
                  <a:schemeClr val="accent1"/>
                </a:solidFill>
              </a:defRPr>
            </a:lvl5pPr>
          </a:lstStyle>
          <a:p>
            <a:r>
              <a:t>Corpo livello uno</a:t>
            </a:r>
          </a:p>
          <a:p>
            <a:pPr lvl="1"/>
            <a:r>
              <a:t>Corpo livello due</a:t>
            </a:r>
          </a:p>
          <a:p>
            <a:pPr lvl="2"/>
            <a:r>
              <a:t>Corpo livello tre</a:t>
            </a:r>
          </a:p>
          <a:p>
            <a:pPr lvl="3"/>
            <a:r>
              <a:t>Corpo livello quattro</a:t>
            </a:r>
          </a:p>
          <a:p>
            <a:pPr lvl="4"/>
            <a:r>
              <a:t>Corpo livello cinque</a:t>
            </a:r>
          </a:p>
        </p:txBody>
      </p:sp>
      <p:sp>
        <p:nvSpPr>
          <p:cNvPr id="324" name="Text Placeholder 3"/>
          <p:cNvSpPr>
            <a:spLocks noGrp="1"/>
          </p:cNvSpPr>
          <p:nvPr>
            <p:ph type="body" sz="quarter" idx="13"/>
          </p:nvPr>
        </p:nvSpPr>
        <p:spPr>
          <a:xfrm>
            <a:off x="866215" y="3187262"/>
            <a:ext cx="2346878" cy="2839797"/>
          </a:xfrm>
          <a:prstGeom prst="rect">
            <a:avLst/>
          </a:prstGeom>
        </p:spPr>
        <p:txBody>
          <a:bodyPr/>
          <a:lstStyle/>
          <a:p>
            <a:pPr marL="0" indent="0">
              <a:buClrTx/>
              <a:buSzTx/>
              <a:buNone/>
              <a:defRPr sz="1000"/>
            </a:pPr>
            <a:endParaRPr/>
          </a:p>
        </p:txBody>
      </p:sp>
      <p:sp>
        <p:nvSpPr>
          <p:cNvPr id="325" name="Text Placeholder 4"/>
          <p:cNvSpPr>
            <a:spLocks noGrp="1"/>
          </p:cNvSpPr>
          <p:nvPr>
            <p:ph type="body" sz="quarter" idx="14"/>
          </p:nvPr>
        </p:nvSpPr>
        <p:spPr>
          <a:xfrm>
            <a:off x="3384541" y="2610998"/>
            <a:ext cx="2359036" cy="576263"/>
          </a:xfrm>
          <a:prstGeom prst="rect">
            <a:avLst/>
          </a:prstGeom>
        </p:spPr>
        <p:txBody>
          <a:bodyPr anchor="b"/>
          <a:lstStyle/>
          <a:p>
            <a:pPr marL="0" indent="0">
              <a:buClrTx/>
              <a:buSzTx/>
              <a:buNone/>
              <a:defRPr sz="1800">
                <a:solidFill>
                  <a:schemeClr val="accent1"/>
                </a:solidFill>
              </a:defRPr>
            </a:pPr>
            <a:endParaRPr/>
          </a:p>
        </p:txBody>
      </p:sp>
      <p:sp>
        <p:nvSpPr>
          <p:cNvPr id="326" name="Text Placeholder 3"/>
          <p:cNvSpPr>
            <a:spLocks noGrp="1"/>
          </p:cNvSpPr>
          <p:nvPr>
            <p:ph type="body" sz="quarter" idx="15"/>
          </p:nvPr>
        </p:nvSpPr>
        <p:spPr>
          <a:xfrm>
            <a:off x="3384541" y="3187261"/>
            <a:ext cx="2359036" cy="2839796"/>
          </a:xfrm>
          <a:prstGeom prst="rect">
            <a:avLst/>
          </a:prstGeom>
        </p:spPr>
        <p:txBody>
          <a:bodyPr/>
          <a:lstStyle/>
          <a:p>
            <a:pPr marL="0" indent="0">
              <a:buClrTx/>
              <a:buSzTx/>
              <a:buNone/>
              <a:defRPr sz="1000"/>
            </a:pPr>
            <a:endParaRPr/>
          </a:p>
        </p:txBody>
      </p:sp>
      <p:sp>
        <p:nvSpPr>
          <p:cNvPr id="327" name="Text Placeholder 4"/>
          <p:cNvSpPr>
            <a:spLocks noGrp="1"/>
          </p:cNvSpPr>
          <p:nvPr>
            <p:ph type="body" sz="quarter" idx="16"/>
          </p:nvPr>
        </p:nvSpPr>
        <p:spPr>
          <a:xfrm>
            <a:off x="5915026" y="2603500"/>
            <a:ext cx="2368087" cy="576263"/>
          </a:xfrm>
          <a:prstGeom prst="rect">
            <a:avLst/>
          </a:prstGeom>
        </p:spPr>
        <p:txBody>
          <a:bodyPr anchor="b"/>
          <a:lstStyle/>
          <a:p>
            <a:pPr marL="0" indent="0">
              <a:buClrTx/>
              <a:buSzTx/>
              <a:buNone/>
              <a:defRPr sz="1800">
                <a:solidFill>
                  <a:schemeClr val="accent1"/>
                </a:solidFill>
              </a:defRPr>
            </a:pPr>
            <a:endParaRPr/>
          </a:p>
        </p:txBody>
      </p:sp>
      <p:sp>
        <p:nvSpPr>
          <p:cNvPr id="328" name="Text Placeholder 3"/>
          <p:cNvSpPr>
            <a:spLocks noGrp="1"/>
          </p:cNvSpPr>
          <p:nvPr>
            <p:ph type="body" sz="quarter" idx="17"/>
          </p:nvPr>
        </p:nvSpPr>
        <p:spPr>
          <a:xfrm>
            <a:off x="5915025" y="3187262"/>
            <a:ext cx="2370772" cy="2839794"/>
          </a:xfrm>
          <a:prstGeom prst="rect">
            <a:avLst/>
          </a:prstGeom>
        </p:spPr>
        <p:txBody>
          <a:bodyPr/>
          <a:lstStyle/>
          <a:p>
            <a:pPr marL="0" indent="0">
              <a:buClrTx/>
              <a:buSzTx/>
              <a:buNone/>
              <a:defRPr sz="1000"/>
            </a:pPr>
            <a:endParaRPr/>
          </a:p>
        </p:txBody>
      </p:sp>
      <p:sp>
        <p:nvSpPr>
          <p:cNvPr id="329" name="Straight Connector 21"/>
          <p:cNvSpPr/>
          <p:nvPr/>
        </p:nvSpPr>
        <p:spPr>
          <a:xfrm flipH="1">
            <a:off x="3302977" y="2569633"/>
            <a:ext cx="1" cy="3492499"/>
          </a:xfrm>
          <a:prstGeom prst="line">
            <a:avLst/>
          </a:prstGeom>
          <a:ln w="12700" cap="rnd">
            <a:solidFill>
              <a:schemeClr val="accent1">
                <a:alpha val="40000"/>
              </a:schemeClr>
            </a:solidFill>
          </a:ln>
        </p:spPr>
        <p:txBody>
          <a:bodyPr lIns="45719" rIns="45719"/>
          <a:lstStyle/>
          <a:p>
            <a:endParaRPr/>
          </a:p>
        </p:txBody>
      </p:sp>
      <p:sp>
        <p:nvSpPr>
          <p:cNvPr id="330" name="Straight Connector 22"/>
          <p:cNvSpPr/>
          <p:nvPr/>
        </p:nvSpPr>
        <p:spPr>
          <a:xfrm flipH="1">
            <a:off x="5829301" y="2569633"/>
            <a:ext cx="1" cy="3492499"/>
          </a:xfrm>
          <a:prstGeom prst="line">
            <a:avLst/>
          </a:prstGeom>
          <a:ln w="12700" cap="rnd">
            <a:solidFill>
              <a:schemeClr val="accent1">
                <a:alpha val="40000"/>
              </a:schemeClr>
            </a:solidFill>
          </a:ln>
        </p:spPr>
        <p:txBody>
          <a:bodyPr lIns="45719" rIns="45719"/>
          <a:lstStyle/>
          <a:p>
            <a:endParaRPr/>
          </a:p>
        </p:txBody>
      </p:sp>
      <p:sp>
        <p:nvSpPr>
          <p:cNvPr id="331" name="Numero diapositiva"/>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
  <p:cSld name="3 Picture Column">
    <p:spTree>
      <p:nvGrpSpPr>
        <p:cNvPr id="1" name=""/>
        <p:cNvGrpSpPr/>
        <p:nvPr/>
      </p:nvGrpSpPr>
      <p:grpSpPr>
        <a:xfrm>
          <a:off x="0" y="0"/>
          <a:ext cx="0" cy="0"/>
          <a:chOff x="0" y="0"/>
          <a:chExt cx="0" cy="0"/>
        </a:xfrm>
      </p:grpSpPr>
      <p:grpSp>
        <p:nvGrpSpPr>
          <p:cNvPr id="348" name="Group 7"/>
          <p:cNvGrpSpPr/>
          <p:nvPr/>
        </p:nvGrpSpPr>
        <p:grpSpPr>
          <a:xfrm>
            <a:off x="-1" y="0"/>
            <a:ext cx="9144002" cy="6858001"/>
            <a:chOff x="0" y="0"/>
            <a:chExt cx="9144000" cy="6858000"/>
          </a:xfrm>
        </p:grpSpPr>
        <p:sp>
          <p:nvSpPr>
            <p:cNvPr id="338" name="Rectangle 14"/>
            <p:cNvSpPr/>
            <p:nvPr/>
          </p:nvSpPr>
          <p:spPr>
            <a:xfrm>
              <a:off x="0" y="0"/>
              <a:ext cx="9144000" cy="6858000"/>
            </a:xfrm>
            <a:prstGeom prst="rect">
              <a:avLst/>
            </a:prstGeom>
            <a:blipFill rotWithShape="1">
              <a:blip r:embed="rId2"/>
              <a:srcRect/>
              <a:stretch>
                <a:fillRect/>
              </a:stretch>
            </a:blipFill>
            <a:ln w="12700" cap="flat">
              <a:noFill/>
              <a:miter lim="400000"/>
            </a:ln>
            <a:effectLst/>
          </p:spPr>
          <p:txBody>
            <a:bodyPr wrap="square" lIns="45719" tIns="45719" rIns="45719" bIns="45719" numCol="1" anchor="t">
              <a:noAutofit/>
            </a:bodyPr>
            <a:lstStyle/>
            <a:p>
              <a:endParaRPr/>
            </a:p>
          </p:txBody>
        </p:sp>
        <p:sp>
          <p:nvSpPr>
            <p:cNvPr id="339" name="Oval 40"/>
            <p:cNvSpPr/>
            <p:nvPr/>
          </p:nvSpPr>
          <p:spPr>
            <a:xfrm>
              <a:off x="6456758" y="5867400"/>
              <a:ext cx="742951" cy="990601"/>
            </a:xfrm>
            <a:prstGeom prst="ellipse">
              <a:avLst/>
            </a:prstGeom>
            <a:gradFill flip="none" rotWithShape="1">
              <a:gsLst>
                <a:gs pos="0">
                  <a:schemeClr val="accent5">
                    <a:alpha val="14000"/>
                  </a:schemeClr>
                </a:gs>
                <a:gs pos="36000">
                  <a:schemeClr val="accent5">
                    <a:alpha val="7000"/>
                  </a:schemeClr>
                </a:gs>
                <a:gs pos="66000">
                  <a:schemeClr val="accent5">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a:p>
          </p:txBody>
        </p:sp>
        <p:sp>
          <p:nvSpPr>
            <p:cNvPr id="340" name="Oval 38"/>
            <p:cNvSpPr/>
            <p:nvPr/>
          </p:nvSpPr>
          <p:spPr>
            <a:xfrm>
              <a:off x="6456758" y="1676399"/>
              <a:ext cx="2114551" cy="2819401"/>
            </a:xfrm>
            <a:prstGeom prst="ellipse">
              <a:avLst/>
            </a:prstGeom>
            <a:gradFill flip="none" rotWithShape="1">
              <a:gsLst>
                <a:gs pos="0">
                  <a:schemeClr val="accent5">
                    <a:alpha val="7000"/>
                  </a:schemeClr>
                </a:gs>
                <a:gs pos="36000">
                  <a:schemeClr val="accent5">
                    <a:alpha val="6000"/>
                  </a:schemeClr>
                </a:gs>
                <a:gs pos="69000">
                  <a:schemeClr val="accent5">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a:p>
          </p:txBody>
        </p:sp>
        <p:sp>
          <p:nvSpPr>
            <p:cNvPr id="341" name="Oval 16"/>
            <p:cNvSpPr/>
            <p:nvPr/>
          </p:nvSpPr>
          <p:spPr>
            <a:xfrm>
              <a:off x="5999558" y="1586"/>
              <a:ext cx="1200151" cy="1600201"/>
            </a:xfrm>
            <a:prstGeom prst="ellipse">
              <a:avLst/>
            </a:prstGeom>
            <a:gradFill flip="none" rotWithShape="1">
              <a:gsLst>
                <a:gs pos="0">
                  <a:srgbClr val="FAC96A">
                    <a:alpha val="14000"/>
                  </a:srgbClr>
                </a:gs>
                <a:gs pos="36000">
                  <a:srgbClr val="FAC96A">
                    <a:alpha val="7000"/>
                  </a:srgbClr>
                </a:gs>
                <a:gs pos="73000">
                  <a:srgbClr val="FAC96A">
                    <a:alpha val="0"/>
                  </a:srgb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a:p>
          </p:txBody>
        </p:sp>
        <p:sp>
          <p:nvSpPr>
            <p:cNvPr id="342" name="Oval 37"/>
            <p:cNvSpPr/>
            <p:nvPr/>
          </p:nvSpPr>
          <p:spPr>
            <a:xfrm>
              <a:off x="0" y="2895600"/>
              <a:ext cx="1771651" cy="2362201"/>
            </a:xfrm>
            <a:prstGeom prst="ellipse">
              <a:avLst/>
            </a:prstGeom>
            <a:gradFill flip="none" rotWithShape="1">
              <a:gsLst>
                <a:gs pos="0">
                  <a:schemeClr val="accent5">
                    <a:alpha val="8000"/>
                  </a:schemeClr>
                </a:gs>
                <a:gs pos="36000">
                  <a:schemeClr val="accent5">
                    <a:alpha val="8000"/>
                  </a:schemeClr>
                </a:gs>
                <a:gs pos="72000">
                  <a:schemeClr val="accent5">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a:p>
          </p:txBody>
        </p:sp>
        <p:sp>
          <p:nvSpPr>
            <p:cNvPr id="343" name="Oval 48"/>
            <p:cNvSpPr/>
            <p:nvPr/>
          </p:nvSpPr>
          <p:spPr>
            <a:xfrm>
              <a:off x="0" y="2667000"/>
              <a:ext cx="3143251" cy="4191001"/>
            </a:xfrm>
            <a:prstGeom prst="ellipse">
              <a:avLst/>
            </a:prstGeom>
            <a:gradFill flip="none" rotWithShape="1">
              <a:gsLst>
                <a:gs pos="0">
                  <a:srgbClr val="FAC96A">
                    <a:alpha val="11000"/>
                  </a:srgbClr>
                </a:gs>
                <a:gs pos="36000">
                  <a:srgbClr val="FAC96A">
                    <a:alpha val="10000"/>
                  </a:srgbClr>
                </a:gs>
                <a:gs pos="75000">
                  <a:srgbClr val="FAC96A">
                    <a:alpha val="0"/>
                  </a:srgb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a:p>
          </p:txBody>
        </p:sp>
        <p:sp>
          <p:nvSpPr>
            <p:cNvPr id="344" name="Oval 17"/>
            <p:cNvSpPr/>
            <p:nvPr/>
          </p:nvSpPr>
          <p:spPr>
            <a:xfrm>
              <a:off x="6456758" y="5865239"/>
              <a:ext cx="742951" cy="990601"/>
            </a:xfrm>
            <a:prstGeom prst="ellipse">
              <a:avLst/>
            </a:prstGeom>
            <a:gradFill flip="none" rotWithShape="1">
              <a:gsLst>
                <a:gs pos="0">
                  <a:srgbClr val="FAC96A">
                    <a:alpha val="10000"/>
                  </a:srgbClr>
                </a:gs>
                <a:gs pos="31000">
                  <a:srgbClr val="FAC96A">
                    <a:alpha val="5000"/>
                  </a:srgbClr>
                </a:gs>
                <a:gs pos="66000">
                  <a:srgbClr val="FAC96A">
                    <a:alpha val="0"/>
                  </a:srgb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a:p>
          </p:txBody>
        </p:sp>
        <p:sp>
          <p:nvSpPr>
            <p:cNvPr id="345" name="Freeform 5"/>
            <p:cNvSpPr/>
            <p:nvPr/>
          </p:nvSpPr>
          <p:spPr>
            <a:xfrm rot="21010067">
              <a:off x="6368213" y="1797516"/>
              <a:ext cx="2474556" cy="440928"/>
            </a:xfrm>
            <a:custGeom>
              <a:avLst/>
              <a:gdLst/>
              <a:ahLst/>
              <a:cxnLst>
                <a:cxn ang="0">
                  <a:pos x="wd2" y="hd2"/>
                </a:cxn>
                <a:cxn ang="5400000">
                  <a:pos x="wd2" y="hd2"/>
                </a:cxn>
                <a:cxn ang="10800000">
                  <a:pos x="wd2" y="hd2"/>
                </a:cxn>
                <a:cxn ang="16200000">
                  <a:pos x="wd2" y="hd2"/>
                </a:cxn>
              </a:cxnLst>
              <a:rect l="0" t="0" r="r" b="b"/>
              <a:pathLst>
                <a:path w="21600" h="21572" extrusionOk="0">
                  <a:moveTo>
                    <a:pt x="184" y="10323"/>
                  </a:moveTo>
                  <a:cubicBezTo>
                    <a:pt x="3750" y="15945"/>
                    <a:pt x="16252" y="21600"/>
                    <a:pt x="21509" y="21571"/>
                  </a:cubicBezTo>
                  <a:cubicBezTo>
                    <a:pt x="21576" y="7983"/>
                    <a:pt x="21533" y="13589"/>
                    <a:pt x="21600" y="0"/>
                  </a:cubicBezTo>
                  <a:lnTo>
                    <a:pt x="20881" y="832"/>
                  </a:lnTo>
                  <a:lnTo>
                    <a:pt x="20161" y="1631"/>
                  </a:lnTo>
                  <a:lnTo>
                    <a:pt x="19442" y="2405"/>
                  </a:lnTo>
                  <a:lnTo>
                    <a:pt x="18721" y="3070"/>
                  </a:lnTo>
                  <a:lnTo>
                    <a:pt x="17999" y="3739"/>
                  </a:lnTo>
                  <a:lnTo>
                    <a:pt x="17278" y="4366"/>
                  </a:lnTo>
                  <a:lnTo>
                    <a:pt x="16565" y="4901"/>
                  </a:lnTo>
                  <a:lnTo>
                    <a:pt x="15839" y="5402"/>
                  </a:lnTo>
                  <a:lnTo>
                    <a:pt x="15120" y="5871"/>
                  </a:lnTo>
                  <a:lnTo>
                    <a:pt x="14414" y="6270"/>
                  </a:lnTo>
                  <a:lnTo>
                    <a:pt x="13694" y="6670"/>
                  </a:lnTo>
                  <a:lnTo>
                    <a:pt x="12988" y="7008"/>
                  </a:lnTo>
                  <a:lnTo>
                    <a:pt x="12282" y="7273"/>
                  </a:lnTo>
                  <a:lnTo>
                    <a:pt x="11575" y="7542"/>
                  </a:lnTo>
                  <a:lnTo>
                    <a:pt x="10878" y="7771"/>
                  </a:lnTo>
                  <a:lnTo>
                    <a:pt x="10189" y="7942"/>
                  </a:lnTo>
                  <a:lnTo>
                    <a:pt x="9495" y="8072"/>
                  </a:lnTo>
                  <a:lnTo>
                    <a:pt x="8811" y="8207"/>
                  </a:lnTo>
                  <a:lnTo>
                    <a:pt x="8135" y="8272"/>
                  </a:lnTo>
                  <a:lnTo>
                    <a:pt x="7461" y="8342"/>
                  </a:lnTo>
                  <a:lnTo>
                    <a:pt x="6793" y="8370"/>
                  </a:lnTo>
                  <a:lnTo>
                    <a:pt x="6132" y="8342"/>
                  </a:lnTo>
                  <a:lnTo>
                    <a:pt x="5480" y="8342"/>
                  </a:lnTo>
                  <a:lnTo>
                    <a:pt x="4834" y="8272"/>
                  </a:lnTo>
                  <a:lnTo>
                    <a:pt x="4197" y="8170"/>
                  </a:lnTo>
                  <a:lnTo>
                    <a:pt x="3570" y="8072"/>
                  </a:lnTo>
                  <a:lnTo>
                    <a:pt x="2955" y="7971"/>
                  </a:lnTo>
                  <a:lnTo>
                    <a:pt x="2344" y="7807"/>
                  </a:lnTo>
                  <a:lnTo>
                    <a:pt x="1741" y="7636"/>
                  </a:lnTo>
                  <a:lnTo>
                    <a:pt x="1151" y="7473"/>
                  </a:lnTo>
                  <a:lnTo>
                    <a:pt x="0" y="7037"/>
                  </a:lnTo>
                  <a:cubicBezTo>
                    <a:pt x="60" y="8134"/>
                    <a:pt x="123" y="9226"/>
                    <a:pt x="184" y="10323"/>
                  </a:cubicBezTo>
                  <a:close/>
                </a:path>
              </a:pathLst>
            </a:custGeom>
            <a:solidFill>
              <a:srgbClr val="FFFFFF">
                <a:alpha val="20000"/>
              </a:srgbClr>
            </a:solidFill>
            <a:ln w="12700" cap="flat">
              <a:noFill/>
              <a:miter lim="400000"/>
            </a:ln>
            <a:effectLst/>
          </p:spPr>
          <p:txBody>
            <a:bodyPr wrap="square" lIns="45719" tIns="45719" rIns="45719" bIns="45719" numCol="1" anchor="t">
              <a:noAutofit/>
            </a:bodyPr>
            <a:lstStyle/>
            <a:p>
              <a:endParaRPr/>
            </a:p>
          </p:txBody>
        </p:sp>
        <p:sp>
          <p:nvSpPr>
            <p:cNvPr id="346" name="Freeform 5"/>
            <p:cNvSpPr/>
            <p:nvPr/>
          </p:nvSpPr>
          <p:spPr>
            <a:xfrm>
              <a:off x="344629" y="1866405"/>
              <a:ext cx="8458201" cy="45339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8"/>
                  </a:lnTo>
                  <a:lnTo>
                    <a:pt x="21110" y="197"/>
                  </a:lnTo>
                  <a:lnTo>
                    <a:pt x="20621" y="378"/>
                  </a:lnTo>
                  <a:lnTo>
                    <a:pt x="20131" y="552"/>
                  </a:lnTo>
                  <a:lnTo>
                    <a:pt x="19639" y="703"/>
                  </a:lnTo>
                  <a:lnTo>
                    <a:pt x="19149" y="855"/>
                  </a:lnTo>
                  <a:lnTo>
                    <a:pt x="18657" y="998"/>
                  </a:lnTo>
                  <a:lnTo>
                    <a:pt x="18170" y="1119"/>
                  </a:lnTo>
                  <a:lnTo>
                    <a:pt x="17678" y="1233"/>
                  </a:lnTo>
                  <a:lnTo>
                    <a:pt x="17188" y="1339"/>
                  </a:lnTo>
                  <a:lnTo>
                    <a:pt x="16705" y="1429"/>
                  </a:lnTo>
                  <a:lnTo>
                    <a:pt x="16218" y="1520"/>
                  </a:lnTo>
                  <a:lnTo>
                    <a:pt x="15735" y="1596"/>
                  </a:lnTo>
                  <a:lnTo>
                    <a:pt x="14774" y="1717"/>
                  </a:lnTo>
                  <a:lnTo>
                    <a:pt x="14300" y="1770"/>
                  </a:lnTo>
                  <a:lnTo>
                    <a:pt x="13828" y="1808"/>
                  </a:lnTo>
                  <a:lnTo>
                    <a:pt x="13357" y="1838"/>
                  </a:lnTo>
                  <a:lnTo>
                    <a:pt x="12892" y="1868"/>
                  </a:lnTo>
                  <a:lnTo>
                    <a:pt x="12430" y="1883"/>
                  </a:lnTo>
                  <a:lnTo>
                    <a:pt x="11971" y="1898"/>
                  </a:lnTo>
                  <a:lnTo>
                    <a:pt x="11518" y="1906"/>
                  </a:lnTo>
                  <a:lnTo>
                    <a:pt x="11068" y="1898"/>
                  </a:lnTo>
                  <a:lnTo>
                    <a:pt x="10624" y="1898"/>
                  </a:lnTo>
                  <a:lnTo>
                    <a:pt x="10183" y="1883"/>
                  </a:lnTo>
                  <a:lnTo>
                    <a:pt x="9751" y="1861"/>
                  </a:lnTo>
                  <a:lnTo>
                    <a:pt x="9322" y="1838"/>
                  </a:lnTo>
                  <a:lnTo>
                    <a:pt x="8903" y="1815"/>
                  </a:lnTo>
                  <a:lnTo>
                    <a:pt x="8486" y="1777"/>
                  </a:lnTo>
                  <a:lnTo>
                    <a:pt x="8076" y="1739"/>
                  </a:lnTo>
                  <a:lnTo>
                    <a:pt x="7674" y="1702"/>
                  </a:lnTo>
                  <a:lnTo>
                    <a:pt x="6890" y="1603"/>
                  </a:lnTo>
                  <a:lnTo>
                    <a:pt x="6139" y="1497"/>
                  </a:lnTo>
                  <a:lnTo>
                    <a:pt x="5418" y="1384"/>
                  </a:lnTo>
                  <a:lnTo>
                    <a:pt x="4734" y="1263"/>
                  </a:lnTo>
                  <a:lnTo>
                    <a:pt x="4083" y="1134"/>
                  </a:lnTo>
                  <a:lnTo>
                    <a:pt x="3478" y="998"/>
                  </a:lnTo>
                  <a:lnTo>
                    <a:pt x="2910" y="862"/>
                  </a:lnTo>
                  <a:lnTo>
                    <a:pt x="2387" y="726"/>
                  </a:lnTo>
                  <a:lnTo>
                    <a:pt x="1906" y="597"/>
                  </a:lnTo>
                  <a:lnTo>
                    <a:pt x="1481" y="476"/>
                  </a:lnTo>
                  <a:lnTo>
                    <a:pt x="1098" y="363"/>
                  </a:lnTo>
                  <a:lnTo>
                    <a:pt x="772" y="265"/>
                  </a:lnTo>
                  <a:lnTo>
                    <a:pt x="502" y="174"/>
                  </a:lnTo>
                  <a:lnTo>
                    <a:pt x="128" y="45"/>
                  </a:lnTo>
                  <a:lnTo>
                    <a:pt x="0" y="0"/>
                  </a:lnTo>
                  <a:close/>
                </a:path>
              </a:pathLst>
            </a:custGeom>
            <a:solidFill>
              <a:srgbClr val="FFFFFF"/>
            </a:solidFill>
            <a:ln w="12700" cap="flat">
              <a:noFill/>
              <a:miter lim="400000"/>
            </a:ln>
            <a:effectLst/>
          </p:spPr>
          <p:txBody>
            <a:bodyPr wrap="square" lIns="45719" tIns="45719" rIns="45719" bIns="45719" numCol="1" anchor="t">
              <a:noAutofit/>
            </a:bodyPr>
            <a:lstStyle/>
            <a:p>
              <a:endParaRPr/>
            </a:p>
          </p:txBody>
        </p:sp>
        <p:sp>
          <p:nvSpPr>
            <p:cNvPr id="347" name="Freeform 5"/>
            <p:cNvSpPr/>
            <p:nvPr/>
          </p:nvSpPr>
          <p:spPr>
            <a:xfrm>
              <a:off x="0" y="1587"/>
              <a:ext cx="9144001" cy="685641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moveTo>
                    <a:pt x="20745" y="20100"/>
                  </a:moveTo>
                  <a:lnTo>
                    <a:pt x="844" y="20100"/>
                  </a:lnTo>
                  <a:lnTo>
                    <a:pt x="844" y="1480"/>
                  </a:lnTo>
                  <a:lnTo>
                    <a:pt x="20745" y="1480"/>
                  </a:lnTo>
                  <a:lnTo>
                    <a:pt x="20745" y="20100"/>
                  </a:lnTo>
                  <a:close/>
                </a:path>
              </a:pathLst>
            </a:custGeom>
            <a:solidFill>
              <a:srgbClr val="FFFFFF"/>
            </a:solidFill>
            <a:ln w="12700" cap="flat">
              <a:noFill/>
              <a:miter lim="400000"/>
            </a:ln>
            <a:effectLst/>
          </p:spPr>
          <p:txBody>
            <a:bodyPr wrap="square" lIns="45719" tIns="45719" rIns="45719" bIns="45719" numCol="1" anchor="t">
              <a:noAutofit/>
            </a:bodyPr>
            <a:lstStyle/>
            <a:p>
              <a:endParaRPr/>
            </a:p>
          </p:txBody>
        </p:sp>
      </p:grpSp>
      <p:sp>
        <p:nvSpPr>
          <p:cNvPr id="349" name="Rectangle 19"/>
          <p:cNvSpPr/>
          <p:nvPr/>
        </p:nvSpPr>
        <p:spPr>
          <a:xfrm>
            <a:off x="7832796" y="0"/>
            <a:ext cx="514351" cy="1143000"/>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9" rIns="45719"/>
          <a:lstStyle/>
          <a:p>
            <a:endParaRPr/>
          </a:p>
        </p:txBody>
      </p:sp>
      <p:pic>
        <p:nvPicPr>
          <p:cNvPr id="350" name="Picture 2" descr="Picture 2"/>
          <p:cNvPicPr>
            <a:picLocks noChangeAspect="1"/>
          </p:cNvPicPr>
          <p:nvPr/>
        </p:nvPicPr>
        <p:blipFill>
          <a:blip r:embed="rId3">
            <a:extLst/>
          </a:blip>
          <a:stretch>
            <a:fillRect/>
          </a:stretch>
        </p:blipFill>
        <p:spPr>
          <a:xfrm>
            <a:off x="7846166" y="99086"/>
            <a:ext cx="536880" cy="273777"/>
          </a:xfrm>
          <a:prstGeom prst="rect">
            <a:avLst/>
          </a:prstGeom>
          <a:ln w="12700">
            <a:miter lim="400000"/>
          </a:ln>
          <a:effectLst>
            <a:outerShdw blurRad="50800" dist="38100" dir="2700000" rotWithShape="0">
              <a:srgbClr val="000000">
                <a:alpha val="40000"/>
              </a:srgbClr>
            </a:outerShdw>
          </a:effectLst>
        </p:spPr>
      </p:pic>
      <p:sp>
        <p:nvSpPr>
          <p:cNvPr id="351" name="Titolo Testo"/>
          <p:cNvSpPr txBox="1">
            <a:spLocks noGrp="1"/>
          </p:cNvSpPr>
          <p:nvPr>
            <p:ph type="title"/>
          </p:nvPr>
        </p:nvSpPr>
        <p:spPr>
          <a:xfrm>
            <a:off x="866216" y="947920"/>
            <a:ext cx="6571061" cy="728481"/>
          </a:xfrm>
          <a:prstGeom prst="rect">
            <a:avLst/>
          </a:prstGeom>
        </p:spPr>
        <p:txBody>
          <a:bodyPr>
            <a:normAutofit/>
          </a:bodyPr>
          <a:lstStyle/>
          <a:p>
            <a:r>
              <a:t>Titolo Testo</a:t>
            </a:r>
          </a:p>
        </p:txBody>
      </p:sp>
      <p:sp>
        <p:nvSpPr>
          <p:cNvPr id="352" name="Corpo livello uno…"/>
          <p:cNvSpPr txBox="1">
            <a:spLocks noGrp="1"/>
          </p:cNvSpPr>
          <p:nvPr>
            <p:ph type="body" sz="quarter" idx="1"/>
          </p:nvPr>
        </p:nvSpPr>
        <p:spPr>
          <a:xfrm>
            <a:off x="866216" y="4532846"/>
            <a:ext cx="2265559" cy="576264"/>
          </a:xfrm>
          <a:prstGeom prst="rect">
            <a:avLst/>
          </a:prstGeom>
        </p:spPr>
        <p:txBody>
          <a:bodyPr anchor="b"/>
          <a:lstStyle>
            <a:lvl1pPr marL="0" indent="0">
              <a:buClrTx/>
              <a:buSzTx/>
              <a:buNone/>
              <a:defRPr sz="1800">
                <a:solidFill>
                  <a:schemeClr val="accent1"/>
                </a:solidFill>
              </a:defRPr>
            </a:lvl1pPr>
            <a:lvl2pPr marL="0" indent="342900">
              <a:buClrTx/>
              <a:buSzTx/>
              <a:buNone/>
              <a:defRPr sz="1800">
                <a:solidFill>
                  <a:schemeClr val="accent1"/>
                </a:solidFill>
              </a:defRPr>
            </a:lvl2pPr>
            <a:lvl3pPr marL="0" indent="685800">
              <a:buClrTx/>
              <a:buSzTx/>
              <a:buNone/>
              <a:defRPr sz="1800">
                <a:solidFill>
                  <a:schemeClr val="accent1"/>
                </a:solidFill>
              </a:defRPr>
            </a:lvl3pPr>
            <a:lvl4pPr marL="0" indent="1028700">
              <a:buClrTx/>
              <a:buSzTx/>
              <a:buNone/>
              <a:defRPr sz="1800">
                <a:solidFill>
                  <a:schemeClr val="accent1"/>
                </a:solidFill>
              </a:defRPr>
            </a:lvl4pPr>
            <a:lvl5pPr marL="0" indent="1371600">
              <a:buClrTx/>
              <a:buSzTx/>
              <a:buNone/>
              <a:defRPr sz="1800">
                <a:solidFill>
                  <a:schemeClr val="accent1"/>
                </a:solidFill>
              </a:defRPr>
            </a:lvl5pPr>
          </a:lstStyle>
          <a:p>
            <a:r>
              <a:t>Corpo livello uno</a:t>
            </a:r>
          </a:p>
          <a:p>
            <a:pPr lvl="1"/>
            <a:r>
              <a:t>Corpo livello due</a:t>
            </a:r>
          </a:p>
          <a:p>
            <a:pPr lvl="2"/>
            <a:r>
              <a:t>Corpo livello tre</a:t>
            </a:r>
          </a:p>
          <a:p>
            <a:pPr lvl="3"/>
            <a:r>
              <a:t>Corpo livello quattro</a:t>
            </a:r>
          </a:p>
          <a:p>
            <a:pPr lvl="4"/>
            <a:r>
              <a:t>Corpo livello cinque</a:t>
            </a:r>
          </a:p>
        </p:txBody>
      </p:sp>
      <p:sp>
        <p:nvSpPr>
          <p:cNvPr id="353" name="Picture Placeholder 2"/>
          <p:cNvSpPr>
            <a:spLocks noGrp="1"/>
          </p:cNvSpPr>
          <p:nvPr>
            <p:ph type="pic" sz="quarter" idx="13"/>
          </p:nvPr>
        </p:nvSpPr>
        <p:spPr>
          <a:xfrm>
            <a:off x="1000913" y="2611247"/>
            <a:ext cx="2018434" cy="1583765"/>
          </a:xfrm>
          <a:prstGeom prst="rect">
            <a:avLst/>
          </a:prstGeom>
          <a:effectLst>
            <a:outerShdw blurRad="50800" dist="50800" dir="5400000" rotWithShape="0">
              <a:srgbClr val="000000">
                <a:alpha val="43000"/>
              </a:srgbClr>
            </a:outerShdw>
          </a:effectLst>
        </p:spPr>
        <p:txBody>
          <a:bodyPr lIns="91439" rIns="91439">
            <a:noAutofit/>
          </a:bodyPr>
          <a:lstStyle/>
          <a:p>
            <a:endParaRPr/>
          </a:p>
        </p:txBody>
      </p:sp>
      <p:sp>
        <p:nvSpPr>
          <p:cNvPr id="354" name="Text Placeholder 3"/>
          <p:cNvSpPr>
            <a:spLocks noGrp="1"/>
          </p:cNvSpPr>
          <p:nvPr>
            <p:ph type="body" sz="quarter" idx="14"/>
          </p:nvPr>
        </p:nvSpPr>
        <p:spPr>
          <a:xfrm>
            <a:off x="866216" y="5109107"/>
            <a:ext cx="2265560" cy="917951"/>
          </a:xfrm>
          <a:prstGeom prst="rect">
            <a:avLst/>
          </a:prstGeom>
        </p:spPr>
        <p:txBody>
          <a:bodyPr/>
          <a:lstStyle/>
          <a:p>
            <a:pPr marL="0" indent="0">
              <a:buClrTx/>
              <a:buSzTx/>
              <a:buNone/>
              <a:defRPr sz="1000"/>
            </a:pPr>
            <a:endParaRPr/>
          </a:p>
        </p:txBody>
      </p:sp>
      <p:sp>
        <p:nvSpPr>
          <p:cNvPr id="355" name="Text Placeholder 4"/>
          <p:cNvSpPr>
            <a:spLocks noGrp="1"/>
          </p:cNvSpPr>
          <p:nvPr>
            <p:ph type="body" sz="quarter" idx="15"/>
          </p:nvPr>
        </p:nvSpPr>
        <p:spPr>
          <a:xfrm>
            <a:off x="3426650" y="4532845"/>
            <a:ext cx="2287830" cy="576263"/>
          </a:xfrm>
          <a:prstGeom prst="rect">
            <a:avLst/>
          </a:prstGeom>
        </p:spPr>
        <p:txBody>
          <a:bodyPr anchor="b"/>
          <a:lstStyle/>
          <a:p>
            <a:pPr marL="0" indent="0">
              <a:buClrTx/>
              <a:buSzTx/>
              <a:buNone/>
              <a:defRPr sz="1800">
                <a:solidFill>
                  <a:schemeClr val="accent1"/>
                </a:solidFill>
              </a:defRPr>
            </a:pPr>
            <a:endParaRPr/>
          </a:p>
        </p:txBody>
      </p:sp>
      <p:sp>
        <p:nvSpPr>
          <p:cNvPr id="356" name="Picture Placeholder 2"/>
          <p:cNvSpPr>
            <a:spLocks noGrp="1"/>
          </p:cNvSpPr>
          <p:nvPr>
            <p:ph type="pic" sz="quarter" idx="16"/>
          </p:nvPr>
        </p:nvSpPr>
        <p:spPr>
          <a:xfrm>
            <a:off x="3561346" y="2642841"/>
            <a:ext cx="2018433" cy="1552171"/>
          </a:xfrm>
          <a:prstGeom prst="rect">
            <a:avLst/>
          </a:prstGeom>
          <a:effectLst>
            <a:outerShdw blurRad="50800" dist="50800" dir="5400000" rotWithShape="0">
              <a:srgbClr val="000000">
                <a:alpha val="43000"/>
              </a:srgbClr>
            </a:outerShdw>
          </a:effectLst>
        </p:spPr>
        <p:txBody>
          <a:bodyPr lIns="91439" rIns="91439">
            <a:noAutofit/>
          </a:bodyPr>
          <a:lstStyle/>
          <a:p>
            <a:endParaRPr/>
          </a:p>
        </p:txBody>
      </p:sp>
      <p:sp>
        <p:nvSpPr>
          <p:cNvPr id="357" name="Text Placeholder 3"/>
          <p:cNvSpPr>
            <a:spLocks noGrp="1"/>
          </p:cNvSpPr>
          <p:nvPr>
            <p:ph type="body" sz="quarter" idx="17"/>
          </p:nvPr>
        </p:nvSpPr>
        <p:spPr>
          <a:xfrm>
            <a:off x="3426650" y="5109109"/>
            <a:ext cx="2287830" cy="921410"/>
          </a:xfrm>
          <a:prstGeom prst="rect">
            <a:avLst/>
          </a:prstGeom>
        </p:spPr>
        <p:txBody>
          <a:bodyPr/>
          <a:lstStyle/>
          <a:p>
            <a:pPr marL="0" indent="0">
              <a:buClrTx/>
              <a:buSzTx/>
              <a:buNone/>
              <a:defRPr sz="1000"/>
            </a:pPr>
            <a:endParaRPr/>
          </a:p>
        </p:txBody>
      </p:sp>
      <p:sp>
        <p:nvSpPr>
          <p:cNvPr id="358" name="Text Placeholder 4"/>
          <p:cNvSpPr>
            <a:spLocks noGrp="1"/>
          </p:cNvSpPr>
          <p:nvPr>
            <p:ph type="body" sz="quarter" idx="18"/>
          </p:nvPr>
        </p:nvSpPr>
        <p:spPr>
          <a:xfrm>
            <a:off x="5987574" y="4532845"/>
            <a:ext cx="2287830" cy="576263"/>
          </a:xfrm>
          <a:prstGeom prst="rect">
            <a:avLst/>
          </a:prstGeom>
        </p:spPr>
        <p:txBody>
          <a:bodyPr anchor="b"/>
          <a:lstStyle/>
          <a:p>
            <a:pPr marL="0" indent="0">
              <a:buClrTx/>
              <a:buSzTx/>
              <a:buNone/>
              <a:defRPr sz="1800">
                <a:solidFill>
                  <a:schemeClr val="accent1"/>
                </a:solidFill>
              </a:defRPr>
            </a:pPr>
            <a:endParaRPr/>
          </a:p>
        </p:txBody>
      </p:sp>
      <p:sp>
        <p:nvSpPr>
          <p:cNvPr id="359" name="Picture Placeholder 2"/>
          <p:cNvSpPr>
            <a:spLocks noGrp="1"/>
          </p:cNvSpPr>
          <p:nvPr>
            <p:ph type="pic" sz="quarter" idx="19"/>
          </p:nvPr>
        </p:nvSpPr>
        <p:spPr>
          <a:xfrm>
            <a:off x="6122272" y="2618993"/>
            <a:ext cx="2018433" cy="1576019"/>
          </a:xfrm>
          <a:prstGeom prst="rect">
            <a:avLst/>
          </a:prstGeom>
          <a:effectLst>
            <a:outerShdw blurRad="50800" dist="50800" dir="5400000" rotWithShape="0">
              <a:srgbClr val="000000">
                <a:alpha val="43000"/>
              </a:srgbClr>
            </a:outerShdw>
          </a:effectLst>
        </p:spPr>
        <p:txBody>
          <a:bodyPr lIns="91439" rIns="91439">
            <a:noAutofit/>
          </a:bodyPr>
          <a:lstStyle/>
          <a:p>
            <a:endParaRPr/>
          </a:p>
        </p:txBody>
      </p:sp>
      <p:sp>
        <p:nvSpPr>
          <p:cNvPr id="360" name="Text Placeholder 3"/>
          <p:cNvSpPr>
            <a:spLocks noGrp="1"/>
          </p:cNvSpPr>
          <p:nvPr>
            <p:ph type="body" sz="quarter" idx="20"/>
          </p:nvPr>
        </p:nvSpPr>
        <p:spPr>
          <a:xfrm>
            <a:off x="5987577" y="5109109"/>
            <a:ext cx="2290596" cy="896342"/>
          </a:xfrm>
          <a:prstGeom prst="rect">
            <a:avLst/>
          </a:prstGeom>
        </p:spPr>
        <p:txBody>
          <a:bodyPr/>
          <a:lstStyle/>
          <a:p>
            <a:pPr marL="0" indent="0">
              <a:buClrTx/>
              <a:buSzTx/>
              <a:buNone/>
              <a:defRPr sz="1000"/>
            </a:pPr>
            <a:endParaRPr/>
          </a:p>
        </p:txBody>
      </p:sp>
      <p:sp>
        <p:nvSpPr>
          <p:cNvPr id="361" name="Straight Connector 20"/>
          <p:cNvSpPr/>
          <p:nvPr/>
        </p:nvSpPr>
        <p:spPr>
          <a:xfrm flipH="1">
            <a:off x="3304373" y="2569633"/>
            <a:ext cx="1" cy="3492499"/>
          </a:xfrm>
          <a:prstGeom prst="line">
            <a:avLst/>
          </a:prstGeom>
          <a:ln w="12700" cap="rnd">
            <a:solidFill>
              <a:schemeClr val="accent1">
                <a:alpha val="40000"/>
              </a:schemeClr>
            </a:solidFill>
          </a:ln>
        </p:spPr>
        <p:txBody>
          <a:bodyPr lIns="45719" rIns="45719"/>
          <a:lstStyle/>
          <a:p>
            <a:endParaRPr/>
          </a:p>
        </p:txBody>
      </p:sp>
      <p:sp>
        <p:nvSpPr>
          <p:cNvPr id="362" name="Straight Connector 24"/>
          <p:cNvSpPr/>
          <p:nvPr/>
        </p:nvSpPr>
        <p:spPr>
          <a:xfrm flipH="1">
            <a:off x="5848351" y="2569633"/>
            <a:ext cx="1" cy="3492499"/>
          </a:xfrm>
          <a:prstGeom prst="line">
            <a:avLst/>
          </a:prstGeom>
          <a:ln w="12700" cap="rnd">
            <a:solidFill>
              <a:schemeClr val="accent1">
                <a:alpha val="40000"/>
              </a:schemeClr>
            </a:solidFill>
          </a:ln>
        </p:spPr>
        <p:txBody>
          <a:bodyPr lIns="45719" rIns="45719"/>
          <a:lstStyle/>
          <a:p>
            <a:endParaRPr/>
          </a:p>
        </p:txBody>
      </p:sp>
      <p:sp>
        <p:nvSpPr>
          <p:cNvPr id="363" name="Numero diapositiva"/>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x">
  <p:cSld name="Title and Vertical Text">
    <p:spTree>
      <p:nvGrpSpPr>
        <p:cNvPr id="1" name=""/>
        <p:cNvGrpSpPr/>
        <p:nvPr/>
      </p:nvGrpSpPr>
      <p:grpSpPr>
        <a:xfrm>
          <a:off x="0" y="0"/>
          <a:ext cx="0" cy="0"/>
          <a:chOff x="0" y="0"/>
          <a:chExt cx="0" cy="0"/>
        </a:xfrm>
      </p:grpSpPr>
      <p:grpSp>
        <p:nvGrpSpPr>
          <p:cNvPr id="380" name="Group 7"/>
          <p:cNvGrpSpPr/>
          <p:nvPr/>
        </p:nvGrpSpPr>
        <p:grpSpPr>
          <a:xfrm>
            <a:off x="-1" y="0"/>
            <a:ext cx="9144002" cy="6858001"/>
            <a:chOff x="0" y="0"/>
            <a:chExt cx="9144000" cy="6858000"/>
          </a:xfrm>
        </p:grpSpPr>
        <p:sp>
          <p:nvSpPr>
            <p:cNvPr id="370" name="Rectangle 14"/>
            <p:cNvSpPr/>
            <p:nvPr/>
          </p:nvSpPr>
          <p:spPr>
            <a:xfrm>
              <a:off x="0" y="0"/>
              <a:ext cx="9144000" cy="6858000"/>
            </a:xfrm>
            <a:prstGeom prst="rect">
              <a:avLst/>
            </a:prstGeom>
            <a:blipFill rotWithShape="1">
              <a:blip r:embed="rId2"/>
              <a:srcRect/>
              <a:stretch>
                <a:fillRect/>
              </a:stretch>
            </a:blipFill>
            <a:ln w="12700" cap="flat">
              <a:noFill/>
              <a:miter lim="400000"/>
            </a:ln>
            <a:effectLst/>
          </p:spPr>
          <p:txBody>
            <a:bodyPr wrap="square" lIns="45719" tIns="45719" rIns="45719" bIns="45719" numCol="1" anchor="t">
              <a:noAutofit/>
            </a:bodyPr>
            <a:lstStyle/>
            <a:p>
              <a:endParaRPr/>
            </a:p>
          </p:txBody>
        </p:sp>
        <p:sp>
          <p:nvSpPr>
            <p:cNvPr id="371" name="Oval 40"/>
            <p:cNvSpPr/>
            <p:nvPr/>
          </p:nvSpPr>
          <p:spPr>
            <a:xfrm>
              <a:off x="6456758" y="5867400"/>
              <a:ext cx="742951" cy="990601"/>
            </a:xfrm>
            <a:prstGeom prst="ellipse">
              <a:avLst/>
            </a:prstGeom>
            <a:gradFill flip="none" rotWithShape="1">
              <a:gsLst>
                <a:gs pos="0">
                  <a:schemeClr val="accent5">
                    <a:alpha val="14000"/>
                  </a:schemeClr>
                </a:gs>
                <a:gs pos="36000">
                  <a:schemeClr val="accent5">
                    <a:alpha val="7000"/>
                  </a:schemeClr>
                </a:gs>
                <a:gs pos="66000">
                  <a:schemeClr val="accent5">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a:p>
          </p:txBody>
        </p:sp>
        <p:sp>
          <p:nvSpPr>
            <p:cNvPr id="372" name="Oval 38"/>
            <p:cNvSpPr/>
            <p:nvPr/>
          </p:nvSpPr>
          <p:spPr>
            <a:xfrm>
              <a:off x="6456758" y="1676399"/>
              <a:ext cx="2114551" cy="2819401"/>
            </a:xfrm>
            <a:prstGeom prst="ellipse">
              <a:avLst/>
            </a:prstGeom>
            <a:gradFill flip="none" rotWithShape="1">
              <a:gsLst>
                <a:gs pos="0">
                  <a:schemeClr val="accent5">
                    <a:alpha val="7000"/>
                  </a:schemeClr>
                </a:gs>
                <a:gs pos="36000">
                  <a:schemeClr val="accent5">
                    <a:alpha val="6000"/>
                  </a:schemeClr>
                </a:gs>
                <a:gs pos="69000">
                  <a:schemeClr val="accent5">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a:p>
          </p:txBody>
        </p:sp>
        <p:sp>
          <p:nvSpPr>
            <p:cNvPr id="373" name="Oval 16"/>
            <p:cNvSpPr/>
            <p:nvPr/>
          </p:nvSpPr>
          <p:spPr>
            <a:xfrm>
              <a:off x="5999558" y="1586"/>
              <a:ext cx="1200151" cy="1600201"/>
            </a:xfrm>
            <a:prstGeom prst="ellipse">
              <a:avLst/>
            </a:prstGeom>
            <a:gradFill flip="none" rotWithShape="1">
              <a:gsLst>
                <a:gs pos="0">
                  <a:srgbClr val="FAC96A">
                    <a:alpha val="14000"/>
                  </a:srgbClr>
                </a:gs>
                <a:gs pos="36000">
                  <a:srgbClr val="FAC96A">
                    <a:alpha val="7000"/>
                  </a:srgbClr>
                </a:gs>
                <a:gs pos="73000">
                  <a:srgbClr val="FAC96A">
                    <a:alpha val="0"/>
                  </a:srgb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a:p>
          </p:txBody>
        </p:sp>
        <p:sp>
          <p:nvSpPr>
            <p:cNvPr id="374" name="Oval 37"/>
            <p:cNvSpPr/>
            <p:nvPr/>
          </p:nvSpPr>
          <p:spPr>
            <a:xfrm>
              <a:off x="0" y="2895600"/>
              <a:ext cx="1771651" cy="2362201"/>
            </a:xfrm>
            <a:prstGeom prst="ellipse">
              <a:avLst/>
            </a:prstGeom>
            <a:gradFill flip="none" rotWithShape="1">
              <a:gsLst>
                <a:gs pos="0">
                  <a:schemeClr val="accent5">
                    <a:alpha val="8000"/>
                  </a:schemeClr>
                </a:gs>
                <a:gs pos="36000">
                  <a:schemeClr val="accent5">
                    <a:alpha val="8000"/>
                  </a:schemeClr>
                </a:gs>
                <a:gs pos="72000">
                  <a:schemeClr val="accent5">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a:p>
          </p:txBody>
        </p:sp>
        <p:sp>
          <p:nvSpPr>
            <p:cNvPr id="375" name="Oval 48"/>
            <p:cNvSpPr/>
            <p:nvPr/>
          </p:nvSpPr>
          <p:spPr>
            <a:xfrm>
              <a:off x="0" y="2667000"/>
              <a:ext cx="3143251" cy="4191001"/>
            </a:xfrm>
            <a:prstGeom prst="ellipse">
              <a:avLst/>
            </a:prstGeom>
            <a:gradFill flip="none" rotWithShape="1">
              <a:gsLst>
                <a:gs pos="0">
                  <a:srgbClr val="FAC96A">
                    <a:alpha val="11000"/>
                  </a:srgbClr>
                </a:gs>
                <a:gs pos="36000">
                  <a:srgbClr val="FAC96A">
                    <a:alpha val="10000"/>
                  </a:srgbClr>
                </a:gs>
                <a:gs pos="75000">
                  <a:srgbClr val="FAC96A">
                    <a:alpha val="0"/>
                  </a:srgb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a:p>
          </p:txBody>
        </p:sp>
        <p:sp>
          <p:nvSpPr>
            <p:cNvPr id="376" name="Oval 17"/>
            <p:cNvSpPr/>
            <p:nvPr/>
          </p:nvSpPr>
          <p:spPr>
            <a:xfrm>
              <a:off x="6456758" y="5865239"/>
              <a:ext cx="742951" cy="990601"/>
            </a:xfrm>
            <a:prstGeom prst="ellipse">
              <a:avLst/>
            </a:prstGeom>
            <a:gradFill flip="none" rotWithShape="1">
              <a:gsLst>
                <a:gs pos="0">
                  <a:srgbClr val="FAC96A">
                    <a:alpha val="10000"/>
                  </a:srgbClr>
                </a:gs>
                <a:gs pos="31000">
                  <a:srgbClr val="FAC96A">
                    <a:alpha val="5000"/>
                  </a:srgbClr>
                </a:gs>
                <a:gs pos="66000">
                  <a:srgbClr val="FAC96A">
                    <a:alpha val="0"/>
                  </a:srgb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a:p>
          </p:txBody>
        </p:sp>
        <p:sp>
          <p:nvSpPr>
            <p:cNvPr id="377" name="Freeform 5"/>
            <p:cNvSpPr/>
            <p:nvPr/>
          </p:nvSpPr>
          <p:spPr>
            <a:xfrm rot="21010067">
              <a:off x="6368213" y="1797516"/>
              <a:ext cx="2474556" cy="440928"/>
            </a:xfrm>
            <a:custGeom>
              <a:avLst/>
              <a:gdLst/>
              <a:ahLst/>
              <a:cxnLst>
                <a:cxn ang="0">
                  <a:pos x="wd2" y="hd2"/>
                </a:cxn>
                <a:cxn ang="5400000">
                  <a:pos x="wd2" y="hd2"/>
                </a:cxn>
                <a:cxn ang="10800000">
                  <a:pos x="wd2" y="hd2"/>
                </a:cxn>
                <a:cxn ang="16200000">
                  <a:pos x="wd2" y="hd2"/>
                </a:cxn>
              </a:cxnLst>
              <a:rect l="0" t="0" r="r" b="b"/>
              <a:pathLst>
                <a:path w="21600" h="21572" extrusionOk="0">
                  <a:moveTo>
                    <a:pt x="184" y="10323"/>
                  </a:moveTo>
                  <a:cubicBezTo>
                    <a:pt x="3750" y="15945"/>
                    <a:pt x="16252" y="21600"/>
                    <a:pt x="21509" y="21571"/>
                  </a:cubicBezTo>
                  <a:cubicBezTo>
                    <a:pt x="21576" y="7983"/>
                    <a:pt x="21533" y="13589"/>
                    <a:pt x="21600" y="0"/>
                  </a:cubicBezTo>
                  <a:lnTo>
                    <a:pt x="20881" y="832"/>
                  </a:lnTo>
                  <a:lnTo>
                    <a:pt x="20161" y="1631"/>
                  </a:lnTo>
                  <a:lnTo>
                    <a:pt x="19442" y="2405"/>
                  </a:lnTo>
                  <a:lnTo>
                    <a:pt x="18721" y="3070"/>
                  </a:lnTo>
                  <a:lnTo>
                    <a:pt x="17999" y="3739"/>
                  </a:lnTo>
                  <a:lnTo>
                    <a:pt x="17278" y="4366"/>
                  </a:lnTo>
                  <a:lnTo>
                    <a:pt x="16565" y="4901"/>
                  </a:lnTo>
                  <a:lnTo>
                    <a:pt x="15839" y="5402"/>
                  </a:lnTo>
                  <a:lnTo>
                    <a:pt x="15120" y="5871"/>
                  </a:lnTo>
                  <a:lnTo>
                    <a:pt x="14414" y="6270"/>
                  </a:lnTo>
                  <a:lnTo>
                    <a:pt x="13694" y="6670"/>
                  </a:lnTo>
                  <a:lnTo>
                    <a:pt x="12988" y="7008"/>
                  </a:lnTo>
                  <a:lnTo>
                    <a:pt x="12282" y="7273"/>
                  </a:lnTo>
                  <a:lnTo>
                    <a:pt x="11575" y="7542"/>
                  </a:lnTo>
                  <a:lnTo>
                    <a:pt x="10878" y="7771"/>
                  </a:lnTo>
                  <a:lnTo>
                    <a:pt x="10189" y="7942"/>
                  </a:lnTo>
                  <a:lnTo>
                    <a:pt x="9495" y="8072"/>
                  </a:lnTo>
                  <a:lnTo>
                    <a:pt x="8811" y="8207"/>
                  </a:lnTo>
                  <a:lnTo>
                    <a:pt x="8135" y="8272"/>
                  </a:lnTo>
                  <a:lnTo>
                    <a:pt x="7461" y="8342"/>
                  </a:lnTo>
                  <a:lnTo>
                    <a:pt x="6793" y="8370"/>
                  </a:lnTo>
                  <a:lnTo>
                    <a:pt x="6132" y="8342"/>
                  </a:lnTo>
                  <a:lnTo>
                    <a:pt x="5480" y="8342"/>
                  </a:lnTo>
                  <a:lnTo>
                    <a:pt x="4834" y="8272"/>
                  </a:lnTo>
                  <a:lnTo>
                    <a:pt x="4197" y="8170"/>
                  </a:lnTo>
                  <a:lnTo>
                    <a:pt x="3570" y="8072"/>
                  </a:lnTo>
                  <a:lnTo>
                    <a:pt x="2955" y="7971"/>
                  </a:lnTo>
                  <a:lnTo>
                    <a:pt x="2344" y="7807"/>
                  </a:lnTo>
                  <a:lnTo>
                    <a:pt x="1741" y="7636"/>
                  </a:lnTo>
                  <a:lnTo>
                    <a:pt x="1151" y="7473"/>
                  </a:lnTo>
                  <a:lnTo>
                    <a:pt x="0" y="7037"/>
                  </a:lnTo>
                  <a:cubicBezTo>
                    <a:pt x="60" y="8134"/>
                    <a:pt x="123" y="9226"/>
                    <a:pt x="184" y="10323"/>
                  </a:cubicBezTo>
                  <a:close/>
                </a:path>
              </a:pathLst>
            </a:custGeom>
            <a:solidFill>
              <a:srgbClr val="FFFFFF">
                <a:alpha val="20000"/>
              </a:srgbClr>
            </a:solidFill>
            <a:ln w="12700" cap="flat">
              <a:noFill/>
              <a:miter lim="400000"/>
            </a:ln>
            <a:effectLst/>
          </p:spPr>
          <p:txBody>
            <a:bodyPr wrap="square" lIns="45719" tIns="45719" rIns="45719" bIns="45719" numCol="1" anchor="t">
              <a:noAutofit/>
            </a:bodyPr>
            <a:lstStyle/>
            <a:p>
              <a:endParaRPr/>
            </a:p>
          </p:txBody>
        </p:sp>
        <p:sp>
          <p:nvSpPr>
            <p:cNvPr id="378" name="Freeform 5"/>
            <p:cNvSpPr/>
            <p:nvPr/>
          </p:nvSpPr>
          <p:spPr>
            <a:xfrm>
              <a:off x="344629" y="1866405"/>
              <a:ext cx="8458201" cy="45339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8"/>
                  </a:lnTo>
                  <a:lnTo>
                    <a:pt x="21110" y="197"/>
                  </a:lnTo>
                  <a:lnTo>
                    <a:pt x="20621" y="378"/>
                  </a:lnTo>
                  <a:lnTo>
                    <a:pt x="20131" y="552"/>
                  </a:lnTo>
                  <a:lnTo>
                    <a:pt x="19639" y="703"/>
                  </a:lnTo>
                  <a:lnTo>
                    <a:pt x="19149" y="855"/>
                  </a:lnTo>
                  <a:lnTo>
                    <a:pt x="18657" y="998"/>
                  </a:lnTo>
                  <a:lnTo>
                    <a:pt x="18170" y="1119"/>
                  </a:lnTo>
                  <a:lnTo>
                    <a:pt x="17678" y="1233"/>
                  </a:lnTo>
                  <a:lnTo>
                    <a:pt x="17188" y="1339"/>
                  </a:lnTo>
                  <a:lnTo>
                    <a:pt x="16705" y="1429"/>
                  </a:lnTo>
                  <a:lnTo>
                    <a:pt x="16218" y="1520"/>
                  </a:lnTo>
                  <a:lnTo>
                    <a:pt x="15735" y="1596"/>
                  </a:lnTo>
                  <a:lnTo>
                    <a:pt x="14774" y="1717"/>
                  </a:lnTo>
                  <a:lnTo>
                    <a:pt x="14300" y="1770"/>
                  </a:lnTo>
                  <a:lnTo>
                    <a:pt x="13828" y="1808"/>
                  </a:lnTo>
                  <a:lnTo>
                    <a:pt x="13357" y="1838"/>
                  </a:lnTo>
                  <a:lnTo>
                    <a:pt x="12892" y="1868"/>
                  </a:lnTo>
                  <a:lnTo>
                    <a:pt x="12430" y="1883"/>
                  </a:lnTo>
                  <a:lnTo>
                    <a:pt x="11971" y="1898"/>
                  </a:lnTo>
                  <a:lnTo>
                    <a:pt x="11518" y="1906"/>
                  </a:lnTo>
                  <a:lnTo>
                    <a:pt x="11068" y="1898"/>
                  </a:lnTo>
                  <a:lnTo>
                    <a:pt x="10624" y="1898"/>
                  </a:lnTo>
                  <a:lnTo>
                    <a:pt x="10183" y="1883"/>
                  </a:lnTo>
                  <a:lnTo>
                    <a:pt x="9751" y="1861"/>
                  </a:lnTo>
                  <a:lnTo>
                    <a:pt x="9322" y="1838"/>
                  </a:lnTo>
                  <a:lnTo>
                    <a:pt x="8903" y="1815"/>
                  </a:lnTo>
                  <a:lnTo>
                    <a:pt x="8486" y="1777"/>
                  </a:lnTo>
                  <a:lnTo>
                    <a:pt x="8076" y="1739"/>
                  </a:lnTo>
                  <a:lnTo>
                    <a:pt x="7674" y="1702"/>
                  </a:lnTo>
                  <a:lnTo>
                    <a:pt x="6890" y="1603"/>
                  </a:lnTo>
                  <a:lnTo>
                    <a:pt x="6139" y="1497"/>
                  </a:lnTo>
                  <a:lnTo>
                    <a:pt x="5418" y="1384"/>
                  </a:lnTo>
                  <a:lnTo>
                    <a:pt x="4734" y="1263"/>
                  </a:lnTo>
                  <a:lnTo>
                    <a:pt x="4083" y="1134"/>
                  </a:lnTo>
                  <a:lnTo>
                    <a:pt x="3478" y="998"/>
                  </a:lnTo>
                  <a:lnTo>
                    <a:pt x="2910" y="862"/>
                  </a:lnTo>
                  <a:lnTo>
                    <a:pt x="2387" y="726"/>
                  </a:lnTo>
                  <a:lnTo>
                    <a:pt x="1906" y="597"/>
                  </a:lnTo>
                  <a:lnTo>
                    <a:pt x="1481" y="476"/>
                  </a:lnTo>
                  <a:lnTo>
                    <a:pt x="1098" y="363"/>
                  </a:lnTo>
                  <a:lnTo>
                    <a:pt x="772" y="265"/>
                  </a:lnTo>
                  <a:lnTo>
                    <a:pt x="502" y="174"/>
                  </a:lnTo>
                  <a:lnTo>
                    <a:pt x="128" y="45"/>
                  </a:lnTo>
                  <a:lnTo>
                    <a:pt x="0" y="0"/>
                  </a:lnTo>
                  <a:close/>
                </a:path>
              </a:pathLst>
            </a:custGeom>
            <a:solidFill>
              <a:srgbClr val="FFFFFF"/>
            </a:solidFill>
            <a:ln w="12700" cap="flat">
              <a:noFill/>
              <a:miter lim="400000"/>
            </a:ln>
            <a:effectLst/>
          </p:spPr>
          <p:txBody>
            <a:bodyPr wrap="square" lIns="45719" tIns="45719" rIns="45719" bIns="45719" numCol="1" anchor="t">
              <a:noAutofit/>
            </a:bodyPr>
            <a:lstStyle/>
            <a:p>
              <a:endParaRPr/>
            </a:p>
          </p:txBody>
        </p:sp>
        <p:sp>
          <p:nvSpPr>
            <p:cNvPr id="379" name="Freeform 5"/>
            <p:cNvSpPr/>
            <p:nvPr/>
          </p:nvSpPr>
          <p:spPr>
            <a:xfrm>
              <a:off x="0" y="1587"/>
              <a:ext cx="9144001" cy="685641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moveTo>
                    <a:pt x="20745" y="20100"/>
                  </a:moveTo>
                  <a:lnTo>
                    <a:pt x="844" y="20100"/>
                  </a:lnTo>
                  <a:lnTo>
                    <a:pt x="844" y="1480"/>
                  </a:lnTo>
                  <a:lnTo>
                    <a:pt x="20745" y="1480"/>
                  </a:lnTo>
                  <a:lnTo>
                    <a:pt x="20745" y="20100"/>
                  </a:lnTo>
                  <a:close/>
                </a:path>
              </a:pathLst>
            </a:custGeom>
            <a:solidFill>
              <a:srgbClr val="FFFFFF"/>
            </a:solidFill>
            <a:ln w="12700" cap="flat">
              <a:noFill/>
              <a:miter lim="400000"/>
            </a:ln>
            <a:effectLst/>
          </p:spPr>
          <p:txBody>
            <a:bodyPr wrap="square" lIns="45719" tIns="45719" rIns="45719" bIns="45719" numCol="1" anchor="t">
              <a:noAutofit/>
            </a:bodyPr>
            <a:lstStyle/>
            <a:p>
              <a:endParaRPr/>
            </a:p>
          </p:txBody>
        </p:sp>
      </p:grpSp>
      <p:sp>
        <p:nvSpPr>
          <p:cNvPr id="381" name="Rectangle 19"/>
          <p:cNvSpPr/>
          <p:nvPr/>
        </p:nvSpPr>
        <p:spPr>
          <a:xfrm>
            <a:off x="7832796" y="0"/>
            <a:ext cx="514351" cy="1143000"/>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9" rIns="45719"/>
          <a:lstStyle/>
          <a:p>
            <a:endParaRPr/>
          </a:p>
        </p:txBody>
      </p:sp>
      <p:pic>
        <p:nvPicPr>
          <p:cNvPr id="382" name="Picture 2" descr="Picture 2"/>
          <p:cNvPicPr>
            <a:picLocks noChangeAspect="1"/>
          </p:cNvPicPr>
          <p:nvPr/>
        </p:nvPicPr>
        <p:blipFill>
          <a:blip r:embed="rId3">
            <a:extLst/>
          </a:blip>
          <a:stretch>
            <a:fillRect/>
          </a:stretch>
        </p:blipFill>
        <p:spPr>
          <a:xfrm>
            <a:off x="7846166" y="99086"/>
            <a:ext cx="536880" cy="273777"/>
          </a:xfrm>
          <a:prstGeom prst="rect">
            <a:avLst/>
          </a:prstGeom>
          <a:ln w="12700">
            <a:miter lim="400000"/>
          </a:ln>
          <a:effectLst>
            <a:outerShdw blurRad="50800" dist="38100" dir="2700000" rotWithShape="0">
              <a:srgbClr val="000000">
                <a:alpha val="40000"/>
              </a:srgbClr>
            </a:outerShdw>
          </a:effectLst>
        </p:spPr>
      </p:pic>
      <p:sp>
        <p:nvSpPr>
          <p:cNvPr id="383" name="Titolo Testo"/>
          <p:cNvSpPr txBox="1">
            <a:spLocks noGrp="1"/>
          </p:cNvSpPr>
          <p:nvPr>
            <p:ph type="title"/>
          </p:nvPr>
        </p:nvSpPr>
        <p:spPr>
          <a:xfrm>
            <a:off x="866216" y="947920"/>
            <a:ext cx="6571061" cy="728481"/>
          </a:xfrm>
          <a:prstGeom prst="rect">
            <a:avLst/>
          </a:prstGeom>
        </p:spPr>
        <p:txBody>
          <a:bodyPr>
            <a:normAutofit/>
          </a:bodyPr>
          <a:lstStyle/>
          <a:p>
            <a:r>
              <a:t>Titolo Testo</a:t>
            </a:r>
          </a:p>
        </p:txBody>
      </p:sp>
      <p:sp>
        <p:nvSpPr>
          <p:cNvPr id="384" name="Corpo livello uno…"/>
          <p:cNvSpPr txBox="1">
            <a:spLocks noGrp="1"/>
          </p:cNvSpPr>
          <p:nvPr>
            <p:ph type="body" sz="half" idx="1"/>
          </p:nvPr>
        </p:nvSpPr>
        <p:spPr>
          <a:xfrm>
            <a:off x="866216" y="2603500"/>
            <a:ext cx="6619245" cy="3416300"/>
          </a:xfrm>
          <a:prstGeom prst="rect">
            <a:avLst/>
          </a:prstGeom>
        </p:spPr>
        <p:txBody>
          <a:bodyPr/>
          <a:lstStyle/>
          <a:p>
            <a:r>
              <a:t>Corpo livello uno</a:t>
            </a:r>
          </a:p>
          <a:p>
            <a:pPr lvl="1"/>
            <a:r>
              <a:t>Corpo livello due</a:t>
            </a:r>
          </a:p>
          <a:p>
            <a:pPr lvl="2"/>
            <a:r>
              <a:t>Corpo livello tre</a:t>
            </a:r>
          </a:p>
          <a:p>
            <a:pPr lvl="3"/>
            <a:r>
              <a:t>Corpo livello quattro</a:t>
            </a:r>
          </a:p>
          <a:p>
            <a:pPr lvl="4"/>
            <a:r>
              <a:t>Corpo livello cinque</a:t>
            </a:r>
          </a:p>
        </p:txBody>
      </p:sp>
      <p:sp>
        <p:nvSpPr>
          <p:cNvPr id="385" name="Numero diapositiva"/>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x">
  <p:cSld name="Vertical Title and Text">
    <p:spTree>
      <p:nvGrpSpPr>
        <p:cNvPr id="1" name=""/>
        <p:cNvGrpSpPr/>
        <p:nvPr/>
      </p:nvGrpSpPr>
      <p:grpSpPr>
        <a:xfrm>
          <a:off x="0" y="0"/>
          <a:ext cx="0" cy="0"/>
          <a:chOff x="0" y="0"/>
          <a:chExt cx="0" cy="0"/>
        </a:xfrm>
      </p:grpSpPr>
      <p:grpSp>
        <p:nvGrpSpPr>
          <p:cNvPr id="403" name="Group 6"/>
          <p:cNvGrpSpPr/>
          <p:nvPr/>
        </p:nvGrpSpPr>
        <p:grpSpPr>
          <a:xfrm>
            <a:off x="-1" y="0"/>
            <a:ext cx="9144002" cy="6858001"/>
            <a:chOff x="0" y="0"/>
            <a:chExt cx="9144000" cy="6858000"/>
          </a:xfrm>
        </p:grpSpPr>
        <p:sp>
          <p:nvSpPr>
            <p:cNvPr id="392" name="Rectangle 10"/>
            <p:cNvSpPr/>
            <p:nvPr/>
          </p:nvSpPr>
          <p:spPr>
            <a:xfrm>
              <a:off x="0" y="0"/>
              <a:ext cx="9144000" cy="6858000"/>
            </a:xfrm>
            <a:prstGeom prst="rect">
              <a:avLst/>
            </a:prstGeom>
            <a:blipFill rotWithShape="1">
              <a:blip r:embed="rId2"/>
              <a:srcRect/>
              <a:stretch>
                <a:fillRect/>
              </a:stretch>
            </a:blipFill>
            <a:ln w="12700" cap="flat">
              <a:noFill/>
              <a:miter lim="400000"/>
            </a:ln>
            <a:effectLst/>
          </p:spPr>
          <p:txBody>
            <a:bodyPr wrap="square" lIns="45719" tIns="45719" rIns="45719" bIns="45719" numCol="1" anchor="t">
              <a:noAutofit/>
            </a:bodyPr>
            <a:lstStyle/>
            <a:p>
              <a:endParaRPr/>
            </a:p>
          </p:txBody>
        </p:sp>
        <p:sp>
          <p:nvSpPr>
            <p:cNvPr id="393" name="Oval 14"/>
            <p:cNvSpPr/>
            <p:nvPr/>
          </p:nvSpPr>
          <p:spPr>
            <a:xfrm>
              <a:off x="6456758" y="5867400"/>
              <a:ext cx="742951" cy="990601"/>
            </a:xfrm>
            <a:prstGeom prst="ellipse">
              <a:avLst/>
            </a:prstGeom>
            <a:gradFill flip="none" rotWithShape="1">
              <a:gsLst>
                <a:gs pos="0">
                  <a:schemeClr val="accent5">
                    <a:alpha val="14000"/>
                  </a:schemeClr>
                </a:gs>
                <a:gs pos="36000">
                  <a:schemeClr val="accent5">
                    <a:alpha val="7000"/>
                  </a:schemeClr>
                </a:gs>
                <a:gs pos="66000">
                  <a:schemeClr val="accent5">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a:p>
          </p:txBody>
        </p:sp>
        <p:sp>
          <p:nvSpPr>
            <p:cNvPr id="394" name="Oval 15"/>
            <p:cNvSpPr/>
            <p:nvPr/>
          </p:nvSpPr>
          <p:spPr>
            <a:xfrm>
              <a:off x="6456758" y="1676399"/>
              <a:ext cx="2114551" cy="2819401"/>
            </a:xfrm>
            <a:prstGeom prst="ellipse">
              <a:avLst/>
            </a:prstGeom>
            <a:gradFill flip="none" rotWithShape="1">
              <a:gsLst>
                <a:gs pos="0">
                  <a:schemeClr val="accent5">
                    <a:alpha val="7000"/>
                  </a:schemeClr>
                </a:gs>
                <a:gs pos="36000">
                  <a:schemeClr val="accent5">
                    <a:alpha val="6000"/>
                  </a:schemeClr>
                </a:gs>
                <a:gs pos="69000">
                  <a:schemeClr val="accent5">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a:p>
          </p:txBody>
        </p:sp>
        <p:sp>
          <p:nvSpPr>
            <p:cNvPr id="395" name="Oval 16"/>
            <p:cNvSpPr/>
            <p:nvPr/>
          </p:nvSpPr>
          <p:spPr>
            <a:xfrm>
              <a:off x="5999558" y="1586"/>
              <a:ext cx="1200151" cy="1600201"/>
            </a:xfrm>
            <a:prstGeom prst="ellipse">
              <a:avLst/>
            </a:prstGeom>
            <a:gradFill flip="none" rotWithShape="1">
              <a:gsLst>
                <a:gs pos="0">
                  <a:srgbClr val="FAC96A">
                    <a:alpha val="14000"/>
                  </a:srgbClr>
                </a:gs>
                <a:gs pos="36000">
                  <a:srgbClr val="FAC96A">
                    <a:alpha val="7000"/>
                  </a:srgbClr>
                </a:gs>
                <a:gs pos="73000">
                  <a:srgbClr val="FAC96A">
                    <a:alpha val="0"/>
                  </a:srgb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a:p>
          </p:txBody>
        </p:sp>
        <p:sp>
          <p:nvSpPr>
            <p:cNvPr id="396" name="Oval 18"/>
            <p:cNvSpPr/>
            <p:nvPr/>
          </p:nvSpPr>
          <p:spPr>
            <a:xfrm>
              <a:off x="0" y="2895600"/>
              <a:ext cx="1771651" cy="2362201"/>
            </a:xfrm>
            <a:prstGeom prst="ellipse">
              <a:avLst/>
            </a:prstGeom>
            <a:gradFill flip="none" rotWithShape="1">
              <a:gsLst>
                <a:gs pos="0">
                  <a:schemeClr val="accent5">
                    <a:alpha val="8000"/>
                  </a:schemeClr>
                </a:gs>
                <a:gs pos="36000">
                  <a:schemeClr val="accent5">
                    <a:alpha val="8000"/>
                  </a:schemeClr>
                </a:gs>
                <a:gs pos="72000">
                  <a:schemeClr val="accent5">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a:p>
          </p:txBody>
        </p:sp>
        <p:sp>
          <p:nvSpPr>
            <p:cNvPr id="397" name="Oval 19"/>
            <p:cNvSpPr/>
            <p:nvPr/>
          </p:nvSpPr>
          <p:spPr>
            <a:xfrm>
              <a:off x="0" y="2667000"/>
              <a:ext cx="3143251" cy="4191001"/>
            </a:xfrm>
            <a:prstGeom prst="ellipse">
              <a:avLst/>
            </a:prstGeom>
            <a:gradFill flip="none" rotWithShape="1">
              <a:gsLst>
                <a:gs pos="0">
                  <a:srgbClr val="FAC96A">
                    <a:alpha val="11000"/>
                  </a:srgbClr>
                </a:gs>
                <a:gs pos="36000">
                  <a:srgbClr val="FAC96A">
                    <a:alpha val="10000"/>
                  </a:srgbClr>
                </a:gs>
                <a:gs pos="75000">
                  <a:srgbClr val="FAC96A">
                    <a:alpha val="0"/>
                  </a:srgb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a:p>
          </p:txBody>
        </p:sp>
        <p:sp>
          <p:nvSpPr>
            <p:cNvPr id="398" name="Oval 20"/>
            <p:cNvSpPr/>
            <p:nvPr/>
          </p:nvSpPr>
          <p:spPr>
            <a:xfrm>
              <a:off x="6456758" y="5865239"/>
              <a:ext cx="742951" cy="990601"/>
            </a:xfrm>
            <a:prstGeom prst="ellipse">
              <a:avLst/>
            </a:prstGeom>
            <a:gradFill flip="none" rotWithShape="1">
              <a:gsLst>
                <a:gs pos="0">
                  <a:srgbClr val="FAC96A">
                    <a:alpha val="10000"/>
                  </a:srgbClr>
                </a:gs>
                <a:gs pos="31000">
                  <a:srgbClr val="FAC96A">
                    <a:alpha val="5000"/>
                  </a:srgbClr>
                </a:gs>
                <a:gs pos="66000">
                  <a:srgbClr val="FAC96A">
                    <a:alpha val="0"/>
                  </a:srgb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a:p>
          </p:txBody>
        </p:sp>
        <p:sp>
          <p:nvSpPr>
            <p:cNvPr id="399" name="Freeform 5"/>
            <p:cNvSpPr/>
            <p:nvPr/>
          </p:nvSpPr>
          <p:spPr>
            <a:xfrm rot="5101749">
              <a:off x="4308626" y="4632851"/>
              <a:ext cx="3299408" cy="330696"/>
            </a:xfrm>
            <a:custGeom>
              <a:avLst/>
              <a:gdLst/>
              <a:ahLst/>
              <a:cxnLst>
                <a:cxn ang="0">
                  <a:pos x="wd2" y="hd2"/>
                </a:cxn>
                <a:cxn ang="5400000">
                  <a:pos x="wd2" y="hd2"/>
                </a:cxn>
                <a:cxn ang="10800000">
                  <a:pos x="wd2" y="hd2"/>
                </a:cxn>
                <a:cxn ang="16200000">
                  <a:pos x="wd2" y="hd2"/>
                </a:cxn>
              </a:cxnLst>
              <a:rect l="0" t="0" r="r" b="b"/>
              <a:pathLst>
                <a:path w="21600" h="21572" extrusionOk="0">
                  <a:moveTo>
                    <a:pt x="184" y="10323"/>
                  </a:moveTo>
                  <a:cubicBezTo>
                    <a:pt x="3750" y="15945"/>
                    <a:pt x="16252" y="21600"/>
                    <a:pt x="21509" y="21571"/>
                  </a:cubicBezTo>
                  <a:cubicBezTo>
                    <a:pt x="21576" y="7983"/>
                    <a:pt x="21533" y="13589"/>
                    <a:pt x="21600" y="0"/>
                  </a:cubicBezTo>
                  <a:lnTo>
                    <a:pt x="20881" y="832"/>
                  </a:lnTo>
                  <a:lnTo>
                    <a:pt x="20161" y="1631"/>
                  </a:lnTo>
                  <a:lnTo>
                    <a:pt x="19442" y="2405"/>
                  </a:lnTo>
                  <a:lnTo>
                    <a:pt x="18721" y="3070"/>
                  </a:lnTo>
                  <a:lnTo>
                    <a:pt x="17999" y="3739"/>
                  </a:lnTo>
                  <a:lnTo>
                    <a:pt x="17278" y="4366"/>
                  </a:lnTo>
                  <a:lnTo>
                    <a:pt x="16565" y="4901"/>
                  </a:lnTo>
                  <a:lnTo>
                    <a:pt x="15839" y="5402"/>
                  </a:lnTo>
                  <a:lnTo>
                    <a:pt x="15120" y="5871"/>
                  </a:lnTo>
                  <a:lnTo>
                    <a:pt x="14414" y="6270"/>
                  </a:lnTo>
                  <a:lnTo>
                    <a:pt x="13694" y="6670"/>
                  </a:lnTo>
                  <a:lnTo>
                    <a:pt x="12988" y="7008"/>
                  </a:lnTo>
                  <a:lnTo>
                    <a:pt x="12282" y="7273"/>
                  </a:lnTo>
                  <a:lnTo>
                    <a:pt x="11575" y="7542"/>
                  </a:lnTo>
                  <a:lnTo>
                    <a:pt x="10878" y="7771"/>
                  </a:lnTo>
                  <a:lnTo>
                    <a:pt x="10189" y="7942"/>
                  </a:lnTo>
                  <a:lnTo>
                    <a:pt x="9495" y="8072"/>
                  </a:lnTo>
                  <a:lnTo>
                    <a:pt x="8811" y="8207"/>
                  </a:lnTo>
                  <a:lnTo>
                    <a:pt x="8135" y="8272"/>
                  </a:lnTo>
                  <a:lnTo>
                    <a:pt x="7461" y="8342"/>
                  </a:lnTo>
                  <a:lnTo>
                    <a:pt x="6793" y="8370"/>
                  </a:lnTo>
                  <a:lnTo>
                    <a:pt x="6132" y="8342"/>
                  </a:lnTo>
                  <a:lnTo>
                    <a:pt x="5480" y="8342"/>
                  </a:lnTo>
                  <a:lnTo>
                    <a:pt x="4834" y="8272"/>
                  </a:lnTo>
                  <a:lnTo>
                    <a:pt x="4197" y="8170"/>
                  </a:lnTo>
                  <a:lnTo>
                    <a:pt x="3570" y="8072"/>
                  </a:lnTo>
                  <a:lnTo>
                    <a:pt x="2955" y="7971"/>
                  </a:lnTo>
                  <a:lnTo>
                    <a:pt x="2344" y="7807"/>
                  </a:lnTo>
                  <a:lnTo>
                    <a:pt x="1741" y="7636"/>
                  </a:lnTo>
                  <a:lnTo>
                    <a:pt x="1151" y="7473"/>
                  </a:lnTo>
                  <a:lnTo>
                    <a:pt x="0" y="7037"/>
                  </a:lnTo>
                  <a:cubicBezTo>
                    <a:pt x="60" y="8134"/>
                    <a:pt x="123" y="9226"/>
                    <a:pt x="184" y="10323"/>
                  </a:cubicBezTo>
                  <a:close/>
                </a:path>
              </a:pathLst>
            </a:custGeom>
            <a:solidFill>
              <a:srgbClr val="FFFFFF">
                <a:alpha val="20000"/>
              </a:srgbClr>
            </a:solidFill>
            <a:ln w="12700" cap="flat">
              <a:noFill/>
              <a:miter lim="400000"/>
            </a:ln>
            <a:effectLst/>
          </p:spPr>
          <p:txBody>
            <a:bodyPr wrap="square" lIns="45719" tIns="45719" rIns="45719" bIns="45719" numCol="1" anchor="t">
              <a:noAutofit/>
            </a:bodyPr>
            <a:lstStyle/>
            <a:p>
              <a:endParaRPr/>
            </a:p>
          </p:txBody>
        </p:sp>
        <p:sp>
          <p:nvSpPr>
            <p:cNvPr id="400" name="Rectangle 12"/>
            <p:cNvSpPr/>
            <p:nvPr/>
          </p:nvSpPr>
          <p:spPr>
            <a:xfrm>
              <a:off x="311150" y="402164"/>
              <a:ext cx="4883150" cy="6053671"/>
            </a:xfrm>
            <a:prstGeom prst="rect">
              <a:avLst/>
            </a:prstGeom>
            <a:solidFill>
              <a:srgbClr val="FFFFFF"/>
            </a:solidFill>
            <a:ln w="12700" cap="flat">
              <a:noFill/>
              <a:miter lim="400000"/>
            </a:ln>
            <a:effectLst/>
          </p:spPr>
          <p:txBody>
            <a:bodyPr wrap="square" lIns="45719" tIns="45719" rIns="45719" bIns="45719" numCol="1" anchor="t">
              <a:noAutofit/>
            </a:bodyPr>
            <a:lstStyle/>
            <a:p>
              <a:endParaRPr/>
            </a:p>
          </p:txBody>
        </p:sp>
        <p:sp>
          <p:nvSpPr>
            <p:cNvPr id="401" name="Freeform 5"/>
            <p:cNvSpPr/>
            <p:nvPr/>
          </p:nvSpPr>
          <p:spPr>
            <a:xfrm rot="5400000">
              <a:off x="2580215" y="2958540"/>
              <a:ext cx="6053671" cy="9409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519"/>
                  </a:lnTo>
                  <a:lnTo>
                    <a:pt x="21600" y="21600"/>
                  </a:lnTo>
                  <a:lnTo>
                    <a:pt x="21600" y="19"/>
                  </a:lnTo>
                  <a:lnTo>
                    <a:pt x="21110" y="421"/>
                  </a:lnTo>
                  <a:lnTo>
                    <a:pt x="20622" y="805"/>
                  </a:lnTo>
                  <a:lnTo>
                    <a:pt x="20131" y="1180"/>
                  </a:lnTo>
                  <a:lnTo>
                    <a:pt x="19639" y="1501"/>
                  </a:lnTo>
                  <a:lnTo>
                    <a:pt x="19148" y="1825"/>
                  </a:lnTo>
                  <a:lnTo>
                    <a:pt x="18656" y="2128"/>
                  </a:lnTo>
                  <a:lnTo>
                    <a:pt x="18170" y="2387"/>
                  </a:lnTo>
                  <a:lnTo>
                    <a:pt x="17677" y="2632"/>
                  </a:lnTo>
                  <a:lnTo>
                    <a:pt x="17187" y="2857"/>
                  </a:lnTo>
                  <a:lnTo>
                    <a:pt x="16705" y="3051"/>
                  </a:lnTo>
                  <a:lnTo>
                    <a:pt x="16217" y="3245"/>
                  </a:lnTo>
                  <a:lnTo>
                    <a:pt x="15736" y="3407"/>
                  </a:lnTo>
                  <a:lnTo>
                    <a:pt x="15254" y="3534"/>
                  </a:lnTo>
                  <a:lnTo>
                    <a:pt x="14774" y="3667"/>
                  </a:lnTo>
                  <a:lnTo>
                    <a:pt x="14299" y="3777"/>
                  </a:lnTo>
                  <a:lnTo>
                    <a:pt x="13828" y="3856"/>
                  </a:lnTo>
                  <a:lnTo>
                    <a:pt x="13357" y="3923"/>
                  </a:lnTo>
                  <a:lnTo>
                    <a:pt x="12891" y="3988"/>
                  </a:lnTo>
                  <a:lnTo>
                    <a:pt x="12431" y="4018"/>
                  </a:lnTo>
                  <a:lnTo>
                    <a:pt x="11971" y="4050"/>
                  </a:lnTo>
                  <a:lnTo>
                    <a:pt x="11517" y="4066"/>
                  </a:lnTo>
                  <a:lnTo>
                    <a:pt x="11068" y="4050"/>
                  </a:lnTo>
                  <a:lnTo>
                    <a:pt x="10623" y="4050"/>
                  </a:lnTo>
                  <a:lnTo>
                    <a:pt x="10182" y="4018"/>
                  </a:lnTo>
                  <a:lnTo>
                    <a:pt x="9750" y="3969"/>
                  </a:lnTo>
                  <a:lnTo>
                    <a:pt x="9323" y="3923"/>
                  </a:lnTo>
                  <a:lnTo>
                    <a:pt x="8904" y="3872"/>
                  </a:lnTo>
                  <a:lnTo>
                    <a:pt x="8487" y="3793"/>
                  </a:lnTo>
                  <a:lnTo>
                    <a:pt x="8076" y="3710"/>
                  </a:lnTo>
                  <a:lnTo>
                    <a:pt x="7674" y="3634"/>
                  </a:lnTo>
                  <a:lnTo>
                    <a:pt x="6890" y="3421"/>
                  </a:lnTo>
                  <a:lnTo>
                    <a:pt x="6139" y="3194"/>
                  </a:lnTo>
                  <a:lnTo>
                    <a:pt x="5417" y="2956"/>
                  </a:lnTo>
                  <a:lnTo>
                    <a:pt x="4735" y="2695"/>
                  </a:lnTo>
                  <a:lnTo>
                    <a:pt x="4082" y="2422"/>
                  </a:lnTo>
                  <a:lnTo>
                    <a:pt x="3478" y="2128"/>
                  </a:lnTo>
                  <a:lnTo>
                    <a:pt x="2910" y="1839"/>
                  </a:lnTo>
                  <a:lnTo>
                    <a:pt x="2387" y="1550"/>
                  </a:lnTo>
                  <a:lnTo>
                    <a:pt x="1907" y="1277"/>
                  </a:lnTo>
                  <a:lnTo>
                    <a:pt x="1482" y="1018"/>
                  </a:lnTo>
                  <a:lnTo>
                    <a:pt x="1097" y="772"/>
                  </a:lnTo>
                  <a:lnTo>
                    <a:pt x="773" y="567"/>
                  </a:lnTo>
                  <a:lnTo>
                    <a:pt x="501" y="373"/>
                  </a:lnTo>
                  <a:lnTo>
                    <a:pt x="127" y="94"/>
                  </a:lnTo>
                  <a:lnTo>
                    <a:pt x="0" y="0"/>
                  </a:lnTo>
                  <a:close/>
                </a:path>
              </a:pathLst>
            </a:custGeom>
            <a:solidFill>
              <a:srgbClr val="FFFFFF"/>
            </a:solidFill>
            <a:ln w="12700" cap="flat">
              <a:noFill/>
              <a:miter lim="400000"/>
            </a:ln>
            <a:effectLst/>
          </p:spPr>
          <p:txBody>
            <a:bodyPr wrap="square" lIns="45719" tIns="45719" rIns="45719" bIns="45719" numCol="1" anchor="t">
              <a:noAutofit/>
            </a:bodyPr>
            <a:lstStyle/>
            <a:p>
              <a:endParaRPr/>
            </a:p>
          </p:txBody>
        </p:sp>
        <p:sp>
          <p:nvSpPr>
            <p:cNvPr id="402" name="Freeform 5"/>
            <p:cNvSpPr/>
            <p:nvPr/>
          </p:nvSpPr>
          <p:spPr>
            <a:xfrm>
              <a:off x="0" y="1587"/>
              <a:ext cx="9144001" cy="685641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moveTo>
                    <a:pt x="20745" y="20100"/>
                  </a:moveTo>
                  <a:lnTo>
                    <a:pt x="844" y="20100"/>
                  </a:lnTo>
                  <a:lnTo>
                    <a:pt x="844" y="1480"/>
                  </a:lnTo>
                  <a:lnTo>
                    <a:pt x="20745" y="1480"/>
                  </a:lnTo>
                  <a:lnTo>
                    <a:pt x="20745" y="20100"/>
                  </a:lnTo>
                  <a:close/>
                </a:path>
              </a:pathLst>
            </a:custGeom>
            <a:solidFill>
              <a:srgbClr val="FFFFFF"/>
            </a:solidFill>
            <a:ln w="12700" cap="flat">
              <a:noFill/>
              <a:miter lim="400000"/>
            </a:ln>
            <a:effectLst/>
          </p:spPr>
          <p:txBody>
            <a:bodyPr wrap="square" lIns="45719" tIns="45719" rIns="45719" bIns="45719" numCol="1" anchor="t">
              <a:noAutofit/>
            </a:bodyPr>
            <a:lstStyle/>
            <a:p>
              <a:endParaRPr/>
            </a:p>
          </p:txBody>
        </p:sp>
      </p:grpSp>
      <p:sp>
        <p:nvSpPr>
          <p:cNvPr id="404" name="Titolo Testo"/>
          <p:cNvSpPr txBox="1">
            <a:spLocks noGrp="1"/>
          </p:cNvSpPr>
          <p:nvPr>
            <p:ph type="title"/>
          </p:nvPr>
        </p:nvSpPr>
        <p:spPr>
          <a:xfrm>
            <a:off x="6438927" y="1297430"/>
            <a:ext cx="1057475" cy="4729628"/>
          </a:xfrm>
          <a:prstGeom prst="rect">
            <a:avLst/>
          </a:prstGeom>
        </p:spPr>
        <p:txBody>
          <a:bodyPr anchor="b">
            <a:normAutofit/>
          </a:bodyPr>
          <a:lstStyle/>
          <a:p>
            <a:r>
              <a:t>Titolo Testo</a:t>
            </a:r>
          </a:p>
        </p:txBody>
      </p:sp>
      <p:sp>
        <p:nvSpPr>
          <p:cNvPr id="405" name="Corpo livello uno…"/>
          <p:cNvSpPr txBox="1">
            <a:spLocks noGrp="1"/>
          </p:cNvSpPr>
          <p:nvPr>
            <p:ph type="body" sz="half" idx="1"/>
          </p:nvPr>
        </p:nvSpPr>
        <p:spPr>
          <a:xfrm>
            <a:off x="866214" y="1297429"/>
            <a:ext cx="4685662" cy="4729627"/>
          </a:xfrm>
          <a:prstGeom prst="rect">
            <a:avLst/>
          </a:prstGeom>
        </p:spPr>
        <p:txBody>
          <a:bodyPr/>
          <a:lstStyle/>
          <a:p>
            <a:r>
              <a:t>Corpo livello uno</a:t>
            </a:r>
          </a:p>
          <a:p>
            <a:pPr lvl="1"/>
            <a:r>
              <a:t>Corpo livello due</a:t>
            </a:r>
          </a:p>
          <a:p>
            <a:pPr lvl="2"/>
            <a:r>
              <a:t>Corpo livello tre</a:t>
            </a:r>
          </a:p>
          <a:p>
            <a:pPr lvl="3"/>
            <a:r>
              <a:t>Corpo livello quattro</a:t>
            </a:r>
          </a:p>
          <a:p>
            <a:pPr lvl="4"/>
            <a:r>
              <a:t>Corpo livello cinque</a:t>
            </a:r>
          </a:p>
        </p:txBody>
      </p:sp>
      <p:sp>
        <p:nvSpPr>
          <p:cNvPr id="406" name="Rectangle 17"/>
          <p:cNvSpPr/>
          <p:nvPr/>
        </p:nvSpPr>
        <p:spPr>
          <a:xfrm>
            <a:off x="7832796" y="0"/>
            <a:ext cx="514351" cy="1143000"/>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9" rIns="45719"/>
          <a:lstStyle/>
          <a:p>
            <a:endParaRPr/>
          </a:p>
        </p:txBody>
      </p:sp>
      <p:sp>
        <p:nvSpPr>
          <p:cNvPr id="407" name="Numero diapositiva"/>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Title and Content">
    <p:spTree>
      <p:nvGrpSpPr>
        <p:cNvPr id="1" name=""/>
        <p:cNvGrpSpPr/>
        <p:nvPr/>
      </p:nvGrpSpPr>
      <p:grpSpPr>
        <a:xfrm>
          <a:off x="0" y="0"/>
          <a:ext cx="0" cy="0"/>
          <a:chOff x="0" y="0"/>
          <a:chExt cx="0" cy="0"/>
        </a:xfrm>
      </p:grpSpPr>
      <p:grpSp>
        <p:nvGrpSpPr>
          <p:cNvPr id="42" name="Group 7"/>
          <p:cNvGrpSpPr/>
          <p:nvPr/>
        </p:nvGrpSpPr>
        <p:grpSpPr>
          <a:xfrm>
            <a:off x="-1" y="0"/>
            <a:ext cx="9144002" cy="6858001"/>
            <a:chOff x="0" y="0"/>
            <a:chExt cx="9144000" cy="6858000"/>
          </a:xfrm>
        </p:grpSpPr>
        <p:sp>
          <p:nvSpPr>
            <p:cNvPr id="32" name="Rectangle 14"/>
            <p:cNvSpPr/>
            <p:nvPr/>
          </p:nvSpPr>
          <p:spPr>
            <a:xfrm>
              <a:off x="0" y="0"/>
              <a:ext cx="9144000" cy="6858000"/>
            </a:xfrm>
            <a:prstGeom prst="rect">
              <a:avLst/>
            </a:prstGeom>
            <a:blipFill rotWithShape="1">
              <a:blip r:embed="rId2"/>
              <a:srcRect/>
              <a:stretch>
                <a:fillRect/>
              </a:stretch>
            </a:blipFill>
            <a:ln w="12700" cap="flat">
              <a:noFill/>
              <a:miter lim="400000"/>
            </a:ln>
            <a:effectLst/>
          </p:spPr>
          <p:txBody>
            <a:bodyPr wrap="square" lIns="45719" tIns="45719" rIns="45719" bIns="45719" numCol="1" anchor="t">
              <a:noAutofit/>
            </a:bodyPr>
            <a:lstStyle/>
            <a:p>
              <a:endParaRPr/>
            </a:p>
          </p:txBody>
        </p:sp>
        <p:sp>
          <p:nvSpPr>
            <p:cNvPr id="33" name="Oval 40"/>
            <p:cNvSpPr/>
            <p:nvPr/>
          </p:nvSpPr>
          <p:spPr>
            <a:xfrm>
              <a:off x="6456758" y="5867400"/>
              <a:ext cx="742951" cy="990601"/>
            </a:xfrm>
            <a:prstGeom prst="ellipse">
              <a:avLst/>
            </a:prstGeom>
            <a:gradFill flip="none" rotWithShape="1">
              <a:gsLst>
                <a:gs pos="0">
                  <a:schemeClr val="accent5">
                    <a:alpha val="14000"/>
                  </a:schemeClr>
                </a:gs>
                <a:gs pos="36000">
                  <a:schemeClr val="accent5">
                    <a:alpha val="7000"/>
                  </a:schemeClr>
                </a:gs>
                <a:gs pos="66000">
                  <a:schemeClr val="accent5">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a:p>
          </p:txBody>
        </p:sp>
        <p:sp>
          <p:nvSpPr>
            <p:cNvPr id="34" name="Oval 38"/>
            <p:cNvSpPr/>
            <p:nvPr/>
          </p:nvSpPr>
          <p:spPr>
            <a:xfrm>
              <a:off x="6456758" y="1676399"/>
              <a:ext cx="2114551" cy="2819401"/>
            </a:xfrm>
            <a:prstGeom prst="ellipse">
              <a:avLst/>
            </a:prstGeom>
            <a:gradFill flip="none" rotWithShape="1">
              <a:gsLst>
                <a:gs pos="0">
                  <a:schemeClr val="accent5">
                    <a:alpha val="7000"/>
                  </a:schemeClr>
                </a:gs>
                <a:gs pos="36000">
                  <a:schemeClr val="accent5">
                    <a:alpha val="6000"/>
                  </a:schemeClr>
                </a:gs>
                <a:gs pos="69000">
                  <a:schemeClr val="accent5">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a:p>
          </p:txBody>
        </p:sp>
        <p:sp>
          <p:nvSpPr>
            <p:cNvPr id="35" name="Oval 16"/>
            <p:cNvSpPr/>
            <p:nvPr/>
          </p:nvSpPr>
          <p:spPr>
            <a:xfrm>
              <a:off x="5999558" y="1586"/>
              <a:ext cx="1200151" cy="1600201"/>
            </a:xfrm>
            <a:prstGeom prst="ellipse">
              <a:avLst/>
            </a:prstGeom>
            <a:gradFill flip="none" rotWithShape="1">
              <a:gsLst>
                <a:gs pos="0">
                  <a:srgbClr val="FAC96A">
                    <a:alpha val="14000"/>
                  </a:srgbClr>
                </a:gs>
                <a:gs pos="36000">
                  <a:srgbClr val="FAC96A">
                    <a:alpha val="7000"/>
                  </a:srgbClr>
                </a:gs>
                <a:gs pos="73000">
                  <a:srgbClr val="FAC96A">
                    <a:alpha val="0"/>
                  </a:srgb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a:p>
          </p:txBody>
        </p:sp>
        <p:sp>
          <p:nvSpPr>
            <p:cNvPr id="36" name="Oval 37"/>
            <p:cNvSpPr/>
            <p:nvPr/>
          </p:nvSpPr>
          <p:spPr>
            <a:xfrm>
              <a:off x="0" y="2895600"/>
              <a:ext cx="1771651" cy="2362201"/>
            </a:xfrm>
            <a:prstGeom prst="ellipse">
              <a:avLst/>
            </a:prstGeom>
            <a:gradFill flip="none" rotWithShape="1">
              <a:gsLst>
                <a:gs pos="0">
                  <a:schemeClr val="accent5">
                    <a:alpha val="8000"/>
                  </a:schemeClr>
                </a:gs>
                <a:gs pos="36000">
                  <a:schemeClr val="accent5">
                    <a:alpha val="8000"/>
                  </a:schemeClr>
                </a:gs>
                <a:gs pos="72000">
                  <a:schemeClr val="accent5">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a:p>
          </p:txBody>
        </p:sp>
        <p:sp>
          <p:nvSpPr>
            <p:cNvPr id="37" name="Oval 48"/>
            <p:cNvSpPr/>
            <p:nvPr/>
          </p:nvSpPr>
          <p:spPr>
            <a:xfrm>
              <a:off x="0" y="2667000"/>
              <a:ext cx="3143251" cy="4191001"/>
            </a:xfrm>
            <a:prstGeom prst="ellipse">
              <a:avLst/>
            </a:prstGeom>
            <a:gradFill flip="none" rotWithShape="1">
              <a:gsLst>
                <a:gs pos="0">
                  <a:srgbClr val="FAC96A">
                    <a:alpha val="11000"/>
                  </a:srgbClr>
                </a:gs>
                <a:gs pos="36000">
                  <a:srgbClr val="FAC96A">
                    <a:alpha val="10000"/>
                  </a:srgbClr>
                </a:gs>
                <a:gs pos="75000">
                  <a:srgbClr val="FAC96A">
                    <a:alpha val="0"/>
                  </a:srgb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a:p>
          </p:txBody>
        </p:sp>
        <p:sp>
          <p:nvSpPr>
            <p:cNvPr id="38" name="Oval 17"/>
            <p:cNvSpPr/>
            <p:nvPr/>
          </p:nvSpPr>
          <p:spPr>
            <a:xfrm>
              <a:off x="6456758" y="5865239"/>
              <a:ext cx="742951" cy="990601"/>
            </a:xfrm>
            <a:prstGeom prst="ellipse">
              <a:avLst/>
            </a:prstGeom>
            <a:gradFill flip="none" rotWithShape="1">
              <a:gsLst>
                <a:gs pos="0">
                  <a:srgbClr val="FAC96A">
                    <a:alpha val="10000"/>
                  </a:srgbClr>
                </a:gs>
                <a:gs pos="31000">
                  <a:srgbClr val="FAC96A">
                    <a:alpha val="5000"/>
                  </a:srgbClr>
                </a:gs>
                <a:gs pos="66000">
                  <a:srgbClr val="FAC96A">
                    <a:alpha val="0"/>
                  </a:srgb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a:p>
          </p:txBody>
        </p:sp>
        <p:sp>
          <p:nvSpPr>
            <p:cNvPr id="39" name="Freeform 5"/>
            <p:cNvSpPr/>
            <p:nvPr/>
          </p:nvSpPr>
          <p:spPr>
            <a:xfrm rot="21010067">
              <a:off x="6368213" y="1797516"/>
              <a:ext cx="2474556" cy="440928"/>
            </a:xfrm>
            <a:custGeom>
              <a:avLst/>
              <a:gdLst/>
              <a:ahLst/>
              <a:cxnLst>
                <a:cxn ang="0">
                  <a:pos x="wd2" y="hd2"/>
                </a:cxn>
                <a:cxn ang="5400000">
                  <a:pos x="wd2" y="hd2"/>
                </a:cxn>
                <a:cxn ang="10800000">
                  <a:pos x="wd2" y="hd2"/>
                </a:cxn>
                <a:cxn ang="16200000">
                  <a:pos x="wd2" y="hd2"/>
                </a:cxn>
              </a:cxnLst>
              <a:rect l="0" t="0" r="r" b="b"/>
              <a:pathLst>
                <a:path w="21600" h="21572" extrusionOk="0">
                  <a:moveTo>
                    <a:pt x="184" y="10323"/>
                  </a:moveTo>
                  <a:cubicBezTo>
                    <a:pt x="3750" y="15945"/>
                    <a:pt x="16252" y="21600"/>
                    <a:pt x="21509" y="21571"/>
                  </a:cubicBezTo>
                  <a:cubicBezTo>
                    <a:pt x="21576" y="7983"/>
                    <a:pt x="21533" y="13589"/>
                    <a:pt x="21600" y="0"/>
                  </a:cubicBezTo>
                  <a:lnTo>
                    <a:pt x="20881" y="832"/>
                  </a:lnTo>
                  <a:lnTo>
                    <a:pt x="20161" y="1631"/>
                  </a:lnTo>
                  <a:lnTo>
                    <a:pt x="19442" y="2405"/>
                  </a:lnTo>
                  <a:lnTo>
                    <a:pt x="18721" y="3070"/>
                  </a:lnTo>
                  <a:lnTo>
                    <a:pt x="17999" y="3739"/>
                  </a:lnTo>
                  <a:lnTo>
                    <a:pt x="17278" y="4366"/>
                  </a:lnTo>
                  <a:lnTo>
                    <a:pt x="16565" y="4901"/>
                  </a:lnTo>
                  <a:lnTo>
                    <a:pt x="15839" y="5402"/>
                  </a:lnTo>
                  <a:lnTo>
                    <a:pt x="15120" y="5871"/>
                  </a:lnTo>
                  <a:lnTo>
                    <a:pt x="14414" y="6270"/>
                  </a:lnTo>
                  <a:lnTo>
                    <a:pt x="13694" y="6670"/>
                  </a:lnTo>
                  <a:lnTo>
                    <a:pt x="12988" y="7008"/>
                  </a:lnTo>
                  <a:lnTo>
                    <a:pt x="12282" y="7273"/>
                  </a:lnTo>
                  <a:lnTo>
                    <a:pt x="11575" y="7542"/>
                  </a:lnTo>
                  <a:lnTo>
                    <a:pt x="10878" y="7771"/>
                  </a:lnTo>
                  <a:lnTo>
                    <a:pt x="10189" y="7942"/>
                  </a:lnTo>
                  <a:lnTo>
                    <a:pt x="9495" y="8072"/>
                  </a:lnTo>
                  <a:lnTo>
                    <a:pt x="8811" y="8207"/>
                  </a:lnTo>
                  <a:lnTo>
                    <a:pt x="8135" y="8272"/>
                  </a:lnTo>
                  <a:lnTo>
                    <a:pt x="7461" y="8342"/>
                  </a:lnTo>
                  <a:lnTo>
                    <a:pt x="6793" y="8370"/>
                  </a:lnTo>
                  <a:lnTo>
                    <a:pt x="6132" y="8342"/>
                  </a:lnTo>
                  <a:lnTo>
                    <a:pt x="5480" y="8342"/>
                  </a:lnTo>
                  <a:lnTo>
                    <a:pt x="4834" y="8272"/>
                  </a:lnTo>
                  <a:lnTo>
                    <a:pt x="4197" y="8170"/>
                  </a:lnTo>
                  <a:lnTo>
                    <a:pt x="3570" y="8072"/>
                  </a:lnTo>
                  <a:lnTo>
                    <a:pt x="2955" y="7971"/>
                  </a:lnTo>
                  <a:lnTo>
                    <a:pt x="2344" y="7807"/>
                  </a:lnTo>
                  <a:lnTo>
                    <a:pt x="1741" y="7636"/>
                  </a:lnTo>
                  <a:lnTo>
                    <a:pt x="1151" y="7473"/>
                  </a:lnTo>
                  <a:lnTo>
                    <a:pt x="0" y="7037"/>
                  </a:lnTo>
                  <a:cubicBezTo>
                    <a:pt x="60" y="8134"/>
                    <a:pt x="123" y="9226"/>
                    <a:pt x="184" y="10323"/>
                  </a:cubicBezTo>
                  <a:close/>
                </a:path>
              </a:pathLst>
            </a:custGeom>
            <a:solidFill>
              <a:srgbClr val="FFFFFF">
                <a:alpha val="20000"/>
              </a:srgbClr>
            </a:solidFill>
            <a:ln w="12700" cap="flat">
              <a:noFill/>
              <a:miter lim="400000"/>
            </a:ln>
            <a:effectLst/>
          </p:spPr>
          <p:txBody>
            <a:bodyPr wrap="square" lIns="45719" tIns="45719" rIns="45719" bIns="45719" numCol="1" anchor="t">
              <a:noAutofit/>
            </a:bodyPr>
            <a:lstStyle/>
            <a:p>
              <a:endParaRPr/>
            </a:p>
          </p:txBody>
        </p:sp>
        <p:sp>
          <p:nvSpPr>
            <p:cNvPr id="40" name="Freeform 5"/>
            <p:cNvSpPr/>
            <p:nvPr/>
          </p:nvSpPr>
          <p:spPr>
            <a:xfrm>
              <a:off x="344629" y="1866405"/>
              <a:ext cx="8458201" cy="45339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8"/>
                  </a:lnTo>
                  <a:lnTo>
                    <a:pt x="21110" y="197"/>
                  </a:lnTo>
                  <a:lnTo>
                    <a:pt x="20621" y="378"/>
                  </a:lnTo>
                  <a:lnTo>
                    <a:pt x="20131" y="552"/>
                  </a:lnTo>
                  <a:lnTo>
                    <a:pt x="19639" y="703"/>
                  </a:lnTo>
                  <a:lnTo>
                    <a:pt x="19149" y="855"/>
                  </a:lnTo>
                  <a:lnTo>
                    <a:pt x="18657" y="998"/>
                  </a:lnTo>
                  <a:lnTo>
                    <a:pt x="18170" y="1119"/>
                  </a:lnTo>
                  <a:lnTo>
                    <a:pt x="17678" y="1233"/>
                  </a:lnTo>
                  <a:lnTo>
                    <a:pt x="17188" y="1339"/>
                  </a:lnTo>
                  <a:lnTo>
                    <a:pt x="16705" y="1429"/>
                  </a:lnTo>
                  <a:lnTo>
                    <a:pt x="16218" y="1520"/>
                  </a:lnTo>
                  <a:lnTo>
                    <a:pt x="15735" y="1596"/>
                  </a:lnTo>
                  <a:lnTo>
                    <a:pt x="14774" y="1717"/>
                  </a:lnTo>
                  <a:lnTo>
                    <a:pt x="14300" y="1770"/>
                  </a:lnTo>
                  <a:lnTo>
                    <a:pt x="13828" y="1808"/>
                  </a:lnTo>
                  <a:lnTo>
                    <a:pt x="13357" y="1838"/>
                  </a:lnTo>
                  <a:lnTo>
                    <a:pt x="12892" y="1868"/>
                  </a:lnTo>
                  <a:lnTo>
                    <a:pt x="12430" y="1883"/>
                  </a:lnTo>
                  <a:lnTo>
                    <a:pt x="11971" y="1898"/>
                  </a:lnTo>
                  <a:lnTo>
                    <a:pt x="11518" y="1906"/>
                  </a:lnTo>
                  <a:lnTo>
                    <a:pt x="11068" y="1898"/>
                  </a:lnTo>
                  <a:lnTo>
                    <a:pt x="10624" y="1898"/>
                  </a:lnTo>
                  <a:lnTo>
                    <a:pt x="10183" y="1883"/>
                  </a:lnTo>
                  <a:lnTo>
                    <a:pt x="9751" y="1861"/>
                  </a:lnTo>
                  <a:lnTo>
                    <a:pt x="9322" y="1838"/>
                  </a:lnTo>
                  <a:lnTo>
                    <a:pt x="8903" y="1815"/>
                  </a:lnTo>
                  <a:lnTo>
                    <a:pt x="8486" y="1777"/>
                  </a:lnTo>
                  <a:lnTo>
                    <a:pt x="8076" y="1739"/>
                  </a:lnTo>
                  <a:lnTo>
                    <a:pt x="7674" y="1702"/>
                  </a:lnTo>
                  <a:lnTo>
                    <a:pt x="6890" y="1603"/>
                  </a:lnTo>
                  <a:lnTo>
                    <a:pt x="6139" y="1497"/>
                  </a:lnTo>
                  <a:lnTo>
                    <a:pt x="5418" y="1384"/>
                  </a:lnTo>
                  <a:lnTo>
                    <a:pt x="4734" y="1263"/>
                  </a:lnTo>
                  <a:lnTo>
                    <a:pt x="4083" y="1134"/>
                  </a:lnTo>
                  <a:lnTo>
                    <a:pt x="3478" y="998"/>
                  </a:lnTo>
                  <a:lnTo>
                    <a:pt x="2910" y="862"/>
                  </a:lnTo>
                  <a:lnTo>
                    <a:pt x="2387" y="726"/>
                  </a:lnTo>
                  <a:lnTo>
                    <a:pt x="1906" y="597"/>
                  </a:lnTo>
                  <a:lnTo>
                    <a:pt x="1481" y="476"/>
                  </a:lnTo>
                  <a:lnTo>
                    <a:pt x="1098" y="363"/>
                  </a:lnTo>
                  <a:lnTo>
                    <a:pt x="772" y="265"/>
                  </a:lnTo>
                  <a:lnTo>
                    <a:pt x="502" y="174"/>
                  </a:lnTo>
                  <a:lnTo>
                    <a:pt x="128" y="45"/>
                  </a:lnTo>
                  <a:lnTo>
                    <a:pt x="0" y="0"/>
                  </a:lnTo>
                  <a:close/>
                </a:path>
              </a:pathLst>
            </a:custGeom>
            <a:solidFill>
              <a:srgbClr val="FFFFFF"/>
            </a:solidFill>
            <a:ln w="12700" cap="flat">
              <a:noFill/>
              <a:miter lim="400000"/>
            </a:ln>
            <a:effectLst/>
          </p:spPr>
          <p:txBody>
            <a:bodyPr wrap="square" lIns="45719" tIns="45719" rIns="45719" bIns="45719" numCol="1" anchor="t">
              <a:noAutofit/>
            </a:bodyPr>
            <a:lstStyle/>
            <a:p>
              <a:endParaRPr/>
            </a:p>
          </p:txBody>
        </p:sp>
        <p:sp>
          <p:nvSpPr>
            <p:cNvPr id="41" name="Freeform 5"/>
            <p:cNvSpPr/>
            <p:nvPr/>
          </p:nvSpPr>
          <p:spPr>
            <a:xfrm>
              <a:off x="0" y="1587"/>
              <a:ext cx="9144001" cy="685641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moveTo>
                    <a:pt x="20745" y="20100"/>
                  </a:moveTo>
                  <a:lnTo>
                    <a:pt x="844" y="20100"/>
                  </a:lnTo>
                  <a:lnTo>
                    <a:pt x="844" y="1480"/>
                  </a:lnTo>
                  <a:lnTo>
                    <a:pt x="20745" y="1480"/>
                  </a:lnTo>
                  <a:lnTo>
                    <a:pt x="20745" y="20100"/>
                  </a:lnTo>
                  <a:close/>
                </a:path>
              </a:pathLst>
            </a:custGeom>
            <a:solidFill>
              <a:srgbClr val="FFFFFF"/>
            </a:solidFill>
            <a:ln w="12700" cap="flat">
              <a:noFill/>
              <a:miter lim="400000"/>
            </a:ln>
            <a:effectLst/>
          </p:spPr>
          <p:txBody>
            <a:bodyPr wrap="square" lIns="45719" tIns="45719" rIns="45719" bIns="45719" numCol="1" anchor="t">
              <a:noAutofit/>
            </a:bodyPr>
            <a:lstStyle/>
            <a:p>
              <a:endParaRPr/>
            </a:p>
          </p:txBody>
        </p:sp>
      </p:grpSp>
      <p:sp>
        <p:nvSpPr>
          <p:cNvPr id="43" name="Rectangle 19"/>
          <p:cNvSpPr/>
          <p:nvPr/>
        </p:nvSpPr>
        <p:spPr>
          <a:xfrm>
            <a:off x="7832796" y="0"/>
            <a:ext cx="514351" cy="1143000"/>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9" rIns="45719"/>
          <a:lstStyle/>
          <a:p>
            <a:endParaRPr/>
          </a:p>
        </p:txBody>
      </p:sp>
      <p:pic>
        <p:nvPicPr>
          <p:cNvPr id="44" name="Picture 2" descr="Picture 2"/>
          <p:cNvPicPr>
            <a:picLocks noChangeAspect="1"/>
          </p:cNvPicPr>
          <p:nvPr/>
        </p:nvPicPr>
        <p:blipFill>
          <a:blip r:embed="rId3">
            <a:extLst/>
          </a:blip>
          <a:stretch>
            <a:fillRect/>
          </a:stretch>
        </p:blipFill>
        <p:spPr>
          <a:xfrm>
            <a:off x="7846166" y="99086"/>
            <a:ext cx="536880" cy="273777"/>
          </a:xfrm>
          <a:prstGeom prst="rect">
            <a:avLst/>
          </a:prstGeom>
          <a:ln w="12700">
            <a:miter lim="400000"/>
          </a:ln>
          <a:effectLst>
            <a:outerShdw blurRad="50800" dist="38100" dir="2700000" rotWithShape="0">
              <a:srgbClr val="000000">
                <a:alpha val="40000"/>
              </a:srgbClr>
            </a:outerShdw>
          </a:effectLst>
        </p:spPr>
      </p:pic>
      <p:sp>
        <p:nvSpPr>
          <p:cNvPr id="45" name="Titolo Testo"/>
          <p:cNvSpPr txBox="1">
            <a:spLocks noGrp="1"/>
          </p:cNvSpPr>
          <p:nvPr>
            <p:ph type="title"/>
          </p:nvPr>
        </p:nvSpPr>
        <p:spPr>
          <a:xfrm>
            <a:off x="866216" y="947920"/>
            <a:ext cx="6571061" cy="728481"/>
          </a:xfrm>
          <a:prstGeom prst="rect">
            <a:avLst/>
          </a:prstGeom>
        </p:spPr>
        <p:txBody>
          <a:bodyPr>
            <a:normAutofit/>
          </a:bodyPr>
          <a:lstStyle/>
          <a:p>
            <a:r>
              <a:t>Titolo Testo</a:t>
            </a:r>
          </a:p>
        </p:txBody>
      </p:sp>
      <p:sp>
        <p:nvSpPr>
          <p:cNvPr id="46" name="Corpo livello uno…"/>
          <p:cNvSpPr txBox="1">
            <a:spLocks noGrp="1"/>
          </p:cNvSpPr>
          <p:nvPr>
            <p:ph type="body" sz="half" idx="1"/>
          </p:nvPr>
        </p:nvSpPr>
        <p:spPr>
          <a:xfrm>
            <a:off x="866216" y="2603500"/>
            <a:ext cx="6571061" cy="3416300"/>
          </a:xfrm>
          <a:prstGeom prst="rect">
            <a:avLst/>
          </a:prstGeom>
        </p:spPr>
        <p:txBody>
          <a:bodyPr/>
          <a:lstStyle/>
          <a:p>
            <a:r>
              <a:t>Corpo livello uno</a:t>
            </a:r>
          </a:p>
          <a:p>
            <a:pPr lvl="1"/>
            <a:r>
              <a:t>Corpo livello due</a:t>
            </a:r>
          </a:p>
          <a:p>
            <a:pPr lvl="2"/>
            <a:r>
              <a:t>Corpo livello tre</a:t>
            </a:r>
          </a:p>
          <a:p>
            <a:pPr lvl="3"/>
            <a:r>
              <a:t>Corpo livello quattro</a:t>
            </a:r>
          </a:p>
          <a:p>
            <a:pPr lvl="4"/>
            <a:r>
              <a:t>Corpo livello cinque</a:t>
            </a:r>
          </a:p>
        </p:txBody>
      </p:sp>
      <p:sp>
        <p:nvSpPr>
          <p:cNvPr id="47" name="Numero diapositiva"/>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Section Header">
    <p:spTree>
      <p:nvGrpSpPr>
        <p:cNvPr id="1" name=""/>
        <p:cNvGrpSpPr/>
        <p:nvPr/>
      </p:nvGrpSpPr>
      <p:grpSpPr>
        <a:xfrm>
          <a:off x="0" y="0"/>
          <a:ext cx="0" cy="0"/>
          <a:chOff x="0" y="0"/>
          <a:chExt cx="0" cy="0"/>
        </a:xfrm>
      </p:grpSpPr>
      <p:grpSp>
        <p:nvGrpSpPr>
          <p:cNvPr id="65" name="Group 9"/>
          <p:cNvGrpSpPr/>
          <p:nvPr/>
        </p:nvGrpSpPr>
        <p:grpSpPr>
          <a:xfrm>
            <a:off x="-1" y="0"/>
            <a:ext cx="9144002" cy="6858001"/>
            <a:chOff x="0" y="0"/>
            <a:chExt cx="9144000" cy="6858000"/>
          </a:xfrm>
        </p:grpSpPr>
        <p:sp>
          <p:nvSpPr>
            <p:cNvPr id="54" name="Rectangle 10"/>
            <p:cNvSpPr/>
            <p:nvPr/>
          </p:nvSpPr>
          <p:spPr>
            <a:xfrm>
              <a:off x="0" y="0"/>
              <a:ext cx="9144000" cy="6858000"/>
            </a:xfrm>
            <a:prstGeom prst="rect">
              <a:avLst/>
            </a:prstGeom>
            <a:blipFill rotWithShape="1">
              <a:blip r:embed="rId2"/>
              <a:srcRect/>
              <a:stretch>
                <a:fillRect/>
              </a:stretch>
            </a:blipFill>
            <a:ln w="12700" cap="flat">
              <a:noFill/>
              <a:miter lim="400000"/>
            </a:ln>
            <a:effectLst/>
          </p:spPr>
          <p:txBody>
            <a:bodyPr wrap="square" lIns="45719" tIns="45719" rIns="45719" bIns="45719" numCol="1" anchor="t">
              <a:noAutofit/>
            </a:bodyPr>
            <a:lstStyle/>
            <a:p>
              <a:endParaRPr/>
            </a:p>
          </p:txBody>
        </p:sp>
        <p:sp>
          <p:nvSpPr>
            <p:cNvPr id="55" name="Oval 11"/>
            <p:cNvSpPr/>
            <p:nvPr/>
          </p:nvSpPr>
          <p:spPr>
            <a:xfrm>
              <a:off x="6456758" y="5867400"/>
              <a:ext cx="742951" cy="990601"/>
            </a:xfrm>
            <a:prstGeom prst="ellipse">
              <a:avLst/>
            </a:prstGeom>
            <a:gradFill flip="none" rotWithShape="1">
              <a:gsLst>
                <a:gs pos="0">
                  <a:schemeClr val="accent5">
                    <a:alpha val="14000"/>
                  </a:schemeClr>
                </a:gs>
                <a:gs pos="36000">
                  <a:schemeClr val="accent5">
                    <a:alpha val="7000"/>
                  </a:schemeClr>
                </a:gs>
                <a:gs pos="66000">
                  <a:schemeClr val="accent5">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a:p>
          </p:txBody>
        </p:sp>
        <p:sp>
          <p:nvSpPr>
            <p:cNvPr id="56" name="Oval 12"/>
            <p:cNvSpPr/>
            <p:nvPr/>
          </p:nvSpPr>
          <p:spPr>
            <a:xfrm>
              <a:off x="6456758" y="1676399"/>
              <a:ext cx="2114551" cy="2819401"/>
            </a:xfrm>
            <a:prstGeom prst="ellipse">
              <a:avLst/>
            </a:prstGeom>
            <a:gradFill flip="none" rotWithShape="1">
              <a:gsLst>
                <a:gs pos="0">
                  <a:schemeClr val="accent5">
                    <a:alpha val="7000"/>
                  </a:schemeClr>
                </a:gs>
                <a:gs pos="36000">
                  <a:schemeClr val="accent5">
                    <a:alpha val="6000"/>
                  </a:schemeClr>
                </a:gs>
                <a:gs pos="69000">
                  <a:schemeClr val="accent5">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a:p>
          </p:txBody>
        </p:sp>
        <p:sp>
          <p:nvSpPr>
            <p:cNvPr id="57" name="Oval 13"/>
            <p:cNvSpPr/>
            <p:nvPr/>
          </p:nvSpPr>
          <p:spPr>
            <a:xfrm>
              <a:off x="5999558" y="1586"/>
              <a:ext cx="1200151" cy="1600201"/>
            </a:xfrm>
            <a:prstGeom prst="ellipse">
              <a:avLst/>
            </a:prstGeom>
            <a:gradFill flip="none" rotWithShape="1">
              <a:gsLst>
                <a:gs pos="0">
                  <a:srgbClr val="FAC96A">
                    <a:alpha val="14000"/>
                  </a:srgbClr>
                </a:gs>
                <a:gs pos="36000">
                  <a:srgbClr val="FAC96A">
                    <a:alpha val="7000"/>
                  </a:srgbClr>
                </a:gs>
                <a:gs pos="73000">
                  <a:srgbClr val="FAC96A">
                    <a:alpha val="0"/>
                  </a:srgb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a:p>
          </p:txBody>
        </p:sp>
        <p:sp>
          <p:nvSpPr>
            <p:cNvPr id="58" name="Oval 15"/>
            <p:cNvSpPr/>
            <p:nvPr/>
          </p:nvSpPr>
          <p:spPr>
            <a:xfrm>
              <a:off x="0" y="2895600"/>
              <a:ext cx="1771651" cy="2362201"/>
            </a:xfrm>
            <a:prstGeom prst="ellipse">
              <a:avLst/>
            </a:prstGeom>
            <a:gradFill flip="none" rotWithShape="1">
              <a:gsLst>
                <a:gs pos="0">
                  <a:schemeClr val="accent5">
                    <a:alpha val="8000"/>
                  </a:schemeClr>
                </a:gs>
                <a:gs pos="36000">
                  <a:schemeClr val="accent5">
                    <a:alpha val="8000"/>
                  </a:schemeClr>
                </a:gs>
                <a:gs pos="72000">
                  <a:schemeClr val="accent5">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a:p>
          </p:txBody>
        </p:sp>
        <p:sp>
          <p:nvSpPr>
            <p:cNvPr id="59" name="Oval 16"/>
            <p:cNvSpPr/>
            <p:nvPr/>
          </p:nvSpPr>
          <p:spPr>
            <a:xfrm>
              <a:off x="0" y="2667000"/>
              <a:ext cx="3143251" cy="4191001"/>
            </a:xfrm>
            <a:prstGeom prst="ellipse">
              <a:avLst/>
            </a:prstGeom>
            <a:gradFill flip="none" rotWithShape="1">
              <a:gsLst>
                <a:gs pos="0">
                  <a:srgbClr val="FAC96A">
                    <a:alpha val="11000"/>
                  </a:srgbClr>
                </a:gs>
                <a:gs pos="36000">
                  <a:srgbClr val="FAC96A">
                    <a:alpha val="10000"/>
                  </a:srgbClr>
                </a:gs>
                <a:gs pos="75000">
                  <a:srgbClr val="FAC96A">
                    <a:alpha val="0"/>
                  </a:srgb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a:p>
          </p:txBody>
        </p:sp>
        <p:sp>
          <p:nvSpPr>
            <p:cNvPr id="60" name="Oval 17"/>
            <p:cNvSpPr/>
            <p:nvPr/>
          </p:nvSpPr>
          <p:spPr>
            <a:xfrm>
              <a:off x="6456758" y="5865239"/>
              <a:ext cx="742951" cy="990601"/>
            </a:xfrm>
            <a:prstGeom prst="ellipse">
              <a:avLst/>
            </a:prstGeom>
            <a:gradFill flip="none" rotWithShape="1">
              <a:gsLst>
                <a:gs pos="0">
                  <a:srgbClr val="FAC96A">
                    <a:alpha val="10000"/>
                  </a:srgbClr>
                </a:gs>
                <a:gs pos="31000">
                  <a:srgbClr val="FAC96A">
                    <a:alpha val="5000"/>
                  </a:srgbClr>
                </a:gs>
                <a:gs pos="66000">
                  <a:srgbClr val="FAC96A">
                    <a:alpha val="0"/>
                  </a:srgb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a:p>
          </p:txBody>
        </p:sp>
        <p:sp>
          <p:nvSpPr>
            <p:cNvPr id="61" name="Rectangle 6"/>
            <p:cNvSpPr/>
            <p:nvPr/>
          </p:nvSpPr>
          <p:spPr>
            <a:xfrm>
              <a:off x="5467349" y="402164"/>
              <a:ext cx="3359149" cy="6053671"/>
            </a:xfrm>
            <a:prstGeom prst="rect">
              <a:avLst/>
            </a:prstGeom>
            <a:solidFill>
              <a:srgbClr val="FFFFFF"/>
            </a:solidFill>
            <a:ln w="12700" cap="flat">
              <a:noFill/>
              <a:miter lim="400000"/>
            </a:ln>
            <a:effectLst/>
          </p:spPr>
          <p:txBody>
            <a:bodyPr wrap="square" lIns="45719" tIns="45719" rIns="45719" bIns="45719" numCol="1" anchor="t">
              <a:noAutofit/>
            </a:bodyPr>
            <a:lstStyle/>
            <a:p>
              <a:endParaRPr/>
            </a:p>
          </p:txBody>
        </p:sp>
        <p:sp>
          <p:nvSpPr>
            <p:cNvPr id="62" name="Freeform 5"/>
            <p:cNvSpPr/>
            <p:nvPr/>
          </p:nvSpPr>
          <p:spPr>
            <a:xfrm rot="16200000">
              <a:off x="2083724" y="2958540"/>
              <a:ext cx="6053671" cy="9409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519"/>
                  </a:lnTo>
                  <a:lnTo>
                    <a:pt x="21600" y="21600"/>
                  </a:lnTo>
                  <a:lnTo>
                    <a:pt x="21600" y="19"/>
                  </a:lnTo>
                  <a:lnTo>
                    <a:pt x="21110" y="421"/>
                  </a:lnTo>
                  <a:lnTo>
                    <a:pt x="20622" y="805"/>
                  </a:lnTo>
                  <a:lnTo>
                    <a:pt x="20131" y="1180"/>
                  </a:lnTo>
                  <a:lnTo>
                    <a:pt x="19639" y="1501"/>
                  </a:lnTo>
                  <a:lnTo>
                    <a:pt x="19148" y="1825"/>
                  </a:lnTo>
                  <a:lnTo>
                    <a:pt x="18656" y="2128"/>
                  </a:lnTo>
                  <a:lnTo>
                    <a:pt x="18170" y="2387"/>
                  </a:lnTo>
                  <a:lnTo>
                    <a:pt x="17677" y="2632"/>
                  </a:lnTo>
                  <a:lnTo>
                    <a:pt x="17187" y="2857"/>
                  </a:lnTo>
                  <a:lnTo>
                    <a:pt x="16705" y="3051"/>
                  </a:lnTo>
                  <a:lnTo>
                    <a:pt x="16217" y="3245"/>
                  </a:lnTo>
                  <a:lnTo>
                    <a:pt x="15736" y="3407"/>
                  </a:lnTo>
                  <a:lnTo>
                    <a:pt x="15254" y="3534"/>
                  </a:lnTo>
                  <a:lnTo>
                    <a:pt x="14774" y="3667"/>
                  </a:lnTo>
                  <a:lnTo>
                    <a:pt x="14299" y="3777"/>
                  </a:lnTo>
                  <a:lnTo>
                    <a:pt x="13828" y="3856"/>
                  </a:lnTo>
                  <a:lnTo>
                    <a:pt x="13357" y="3923"/>
                  </a:lnTo>
                  <a:lnTo>
                    <a:pt x="12891" y="3988"/>
                  </a:lnTo>
                  <a:lnTo>
                    <a:pt x="12431" y="4018"/>
                  </a:lnTo>
                  <a:lnTo>
                    <a:pt x="11971" y="4050"/>
                  </a:lnTo>
                  <a:lnTo>
                    <a:pt x="11517" y="4066"/>
                  </a:lnTo>
                  <a:lnTo>
                    <a:pt x="11068" y="4050"/>
                  </a:lnTo>
                  <a:lnTo>
                    <a:pt x="10623" y="4050"/>
                  </a:lnTo>
                  <a:lnTo>
                    <a:pt x="10182" y="4018"/>
                  </a:lnTo>
                  <a:lnTo>
                    <a:pt x="9750" y="3969"/>
                  </a:lnTo>
                  <a:lnTo>
                    <a:pt x="9323" y="3923"/>
                  </a:lnTo>
                  <a:lnTo>
                    <a:pt x="8904" y="3872"/>
                  </a:lnTo>
                  <a:lnTo>
                    <a:pt x="8487" y="3793"/>
                  </a:lnTo>
                  <a:lnTo>
                    <a:pt x="8076" y="3710"/>
                  </a:lnTo>
                  <a:lnTo>
                    <a:pt x="7674" y="3634"/>
                  </a:lnTo>
                  <a:lnTo>
                    <a:pt x="6890" y="3421"/>
                  </a:lnTo>
                  <a:lnTo>
                    <a:pt x="6139" y="3194"/>
                  </a:lnTo>
                  <a:lnTo>
                    <a:pt x="5417" y="2956"/>
                  </a:lnTo>
                  <a:lnTo>
                    <a:pt x="4735" y="2695"/>
                  </a:lnTo>
                  <a:lnTo>
                    <a:pt x="4082" y="2422"/>
                  </a:lnTo>
                  <a:lnTo>
                    <a:pt x="3478" y="2128"/>
                  </a:lnTo>
                  <a:lnTo>
                    <a:pt x="2910" y="1839"/>
                  </a:lnTo>
                  <a:lnTo>
                    <a:pt x="2387" y="1550"/>
                  </a:lnTo>
                  <a:lnTo>
                    <a:pt x="1907" y="1277"/>
                  </a:lnTo>
                  <a:lnTo>
                    <a:pt x="1482" y="1018"/>
                  </a:lnTo>
                  <a:lnTo>
                    <a:pt x="1097" y="772"/>
                  </a:lnTo>
                  <a:lnTo>
                    <a:pt x="773" y="567"/>
                  </a:lnTo>
                  <a:lnTo>
                    <a:pt x="501" y="373"/>
                  </a:lnTo>
                  <a:lnTo>
                    <a:pt x="127" y="94"/>
                  </a:lnTo>
                  <a:lnTo>
                    <a:pt x="0" y="0"/>
                  </a:lnTo>
                  <a:close/>
                </a:path>
              </a:pathLst>
            </a:custGeom>
            <a:solidFill>
              <a:srgbClr val="FFFFFF"/>
            </a:solidFill>
            <a:ln w="12700" cap="flat">
              <a:noFill/>
              <a:miter lim="400000"/>
            </a:ln>
            <a:effectLst/>
          </p:spPr>
          <p:txBody>
            <a:bodyPr wrap="square" lIns="45719" tIns="45719" rIns="45719" bIns="45719" numCol="1" anchor="t">
              <a:noAutofit/>
            </a:bodyPr>
            <a:lstStyle/>
            <a:p>
              <a:endParaRPr/>
            </a:p>
          </p:txBody>
        </p:sp>
        <p:sp>
          <p:nvSpPr>
            <p:cNvPr id="63" name="Freeform 5"/>
            <p:cNvSpPr/>
            <p:nvPr/>
          </p:nvSpPr>
          <p:spPr>
            <a:xfrm rot="15922489">
              <a:off x="3111339" y="1881192"/>
              <a:ext cx="3299407" cy="330696"/>
            </a:xfrm>
            <a:custGeom>
              <a:avLst/>
              <a:gdLst/>
              <a:ahLst/>
              <a:cxnLst>
                <a:cxn ang="0">
                  <a:pos x="wd2" y="hd2"/>
                </a:cxn>
                <a:cxn ang="5400000">
                  <a:pos x="wd2" y="hd2"/>
                </a:cxn>
                <a:cxn ang="10800000">
                  <a:pos x="wd2" y="hd2"/>
                </a:cxn>
                <a:cxn ang="16200000">
                  <a:pos x="wd2" y="hd2"/>
                </a:cxn>
              </a:cxnLst>
              <a:rect l="0" t="0" r="r" b="b"/>
              <a:pathLst>
                <a:path w="21600" h="21572" extrusionOk="0">
                  <a:moveTo>
                    <a:pt x="184" y="10323"/>
                  </a:moveTo>
                  <a:cubicBezTo>
                    <a:pt x="3750" y="15945"/>
                    <a:pt x="16252" y="21600"/>
                    <a:pt x="21509" y="21571"/>
                  </a:cubicBezTo>
                  <a:cubicBezTo>
                    <a:pt x="21576" y="7983"/>
                    <a:pt x="21533" y="13589"/>
                    <a:pt x="21600" y="0"/>
                  </a:cubicBezTo>
                  <a:lnTo>
                    <a:pt x="20881" y="832"/>
                  </a:lnTo>
                  <a:lnTo>
                    <a:pt x="20161" y="1631"/>
                  </a:lnTo>
                  <a:lnTo>
                    <a:pt x="19442" y="2405"/>
                  </a:lnTo>
                  <a:lnTo>
                    <a:pt x="18721" y="3070"/>
                  </a:lnTo>
                  <a:lnTo>
                    <a:pt x="17999" y="3739"/>
                  </a:lnTo>
                  <a:lnTo>
                    <a:pt x="17278" y="4366"/>
                  </a:lnTo>
                  <a:lnTo>
                    <a:pt x="16565" y="4901"/>
                  </a:lnTo>
                  <a:lnTo>
                    <a:pt x="15839" y="5402"/>
                  </a:lnTo>
                  <a:lnTo>
                    <a:pt x="15120" y="5871"/>
                  </a:lnTo>
                  <a:lnTo>
                    <a:pt x="14414" y="6270"/>
                  </a:lnTo>
                  <a:lnTo>
                    <a:pt x="13694" y="6670"/>
                  </a:lnTo>
                  <a:lnTo>
                    <a:pt x="12988" y="7008"/>
                  </a:lnTo>
                  <a:lnTo>
                    <a:pt x="12282" y="7273"/>
                  </a:lnTo>
                  <a:lnTo>
                    <a:pt x="11575" y="7542"/>
                  </a:lnTo>
                  <a:lnTo>
                    <a:pt x="10878" y="7771"/>
                  </a:lnTo>
                  <a:lnTo>
                    <a:pt x="10189" y="7942"/>
                  </a:lnTo>
                  <a:lnTo>
                    <a:pt x="9495" y="8072"/>
                  </a:lnTo>
                  <a:lnTo>
                    <a:pt x="8811" y="8207"/>
                  </a:lnTo>
                  <a:lnTo>
                    <a:pt x="8135" y="8272"/>
                  </a:lnTo>
                  <a:lnTo>
                    <a:pt x="7461" y="8342"/>
                  </a:lnTo>
                  <a:lnTo>
                    <a:pt x="6793" y="8370"/>
                  </a:lnTo>
                  <a:lnTo>
                    <a:pt x="6132" y="8342"/>
                  </a:lnTo>
                  <a:lnTo>
                    <a:pt x="5480" y="8342"/>
                  </a:lnTo>
                  <a:lnTo>
                    <a:pt x="4834" y="8272"/>
                  </a:lnTo>
                  <a:lnTo>
                    <a:pt x="4197" y="8170"/>
                  </a:lnTo>
                  <a:lnTo>
                    <a:pt x="3570" y="8072"/>
                  </a:lnTo>
                  <a:lnTo>
                    <a:pt x="2955" y="7971"/>
                  </a:lnTo>
                  <a:lnTo>
                    <a:pt x="2344" y="7807"/>
                  </a:lnTo>
                  <a:lnTo>
                    <a:pt x="1741" y="7636"/>
                  </a:lnTo>
                  <a:lnTo>
                    <a:pt x="1151" y="7473"/>
                  </a:lnTo>
                  <a:lnTo>
                    <a:pt x="0" y="7037"/>
                  </a:lnTo>
                  <a:cubicBezTo>
                    <a:pt x="60" y="8134"/>
                    <a:pt x="123" y="9226"/>
                    <a:pt x="184" y="10323"/>
                  </a:cubicBezTo>
                  <a:close/>
                </a:path>
              </a:pathLst>
            </a:custGeom>
            <a:solidFill>
              <a:srgbClr val="FFFFFF">
                <a:alpha val="20000"/>
              </a:srgbClr>
            </a:solidFill>
            <a:ln w="12700" cap="flat">
              <a:noFill/>
              <a:miter lim="400000"/>
            </a:ln>
            <a:effectLst/>
          </p:spPr>
          <p:txBody>
            <a:bodyPr wrap="square" lIns="45719" tIns="45719" rIns="45719" bIns="45719" numCol="1" anchor="t">
              <a:noAutofit/>
            </a:bodyPr>
            <a:lstStyle/>
            <a:p>
              <a:endParaRPr/>
            </a:p>
          </p:txBody>
        </p:sp>
        <p:sp>
          <p:nvSpPr>
            <p:cNvPr id="64" name="Freeform 5"/>
            <p:cNvSpPr/>
            <p:nvPr/>
          </p:nvSpPr>
          <p:spPr>
            <a:xfrm>
              <a:off x="0" y="1587"/>
              <a:ext cx="9144001" cy="685641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moveTo>
                    <a:pt x="20745" y="20100"/>
                  </a:moveTo>
                  <a:lnTo>
                    <a:pt x="844" y="20100"/>
                  </a:lnTo>
                  <a:lnTo>
                    <a:pt x="844" y="1480"/>
                  </a:lnTo>
                  <a:lnTo>
                    <a:pt x="20745" y="1480"/>
                  </a:lnTo>
                  <a:lnTo>
                    <a:pt x="20745" y="20100"/>
                  </a:lnTo>
                  <a:close/>
                </a:path>
              </a:pathLst>
            </a:custGeom>
            <a:solidFill>
              <a:srgbClr val="FFFFFF"/>
            </a:solidFill>
            <a:ln w="12700" cap="flat">
              <a:noFill/>
              <a:miter lim="400000"/>
            </a:ln>
            <a:effectLst/>
          </p:spPr>
          <p:txBody>
            <a:bodyPr wrap="square" lIns="45719" tIns="45719" rIns="45719" bIns="45719" numCol="1" anchor="t">
              <a:noAutofit/>
            </a:bodyPr>
            <a:lstStyle/>
            <a:p>
              <a:endParaRPr/>
            </a:p>
          </p:txBody>
        </p:sp>
      </p:grpSp>
      <p:sp>
        <p:nvSpPr>
          <p:cNvPr id="66" name="Titolo Testo"/>
          <p:cNvSpPr txBox="1">
            <a:spLocks noGrp="1"/>
          </p:cNvSpPr>
          <p:nvPr>
            <p:ph type="title"/>
          </p:nvPr>
        </p:nvSpPr>
        <p:spPr>
          <a:xfrm>
            <a:off x="866219" y="2677643"/>
            <a:ext cx="3263268" cy="2283824"/>
          </a:xfrm>
          <a:prstGeom prst="rect">
            <a:avLst/>
          </a:prstGeom>
        </p:spPr>
        <p:txBody>
          <a:bodyPr>
            <a:normAutofit/>
          </a:bodyPr>
          <a:lstStyle>
            <a:lvl1pPr>
              <a:defRPr sz="3000"/>
            </a:lvl1pPr>
          </a:lstStyle>
          <a:p>
            <a:r>
              <a:t>Titolo Testo</a:t>
            </a:r>
          </a:p>
        </p:txBody>
      </p:sp>
      <p:sp>
        <p:nvSpPr>
          <p:cNvPr id="67" name="Corpo livello uno…"/>
          <p:cNvSpPr txBox="1">
            <a:spLocks noGrp="1"/>
          </p:cNvSpPr>
          <p:nvPr>
            <p:ph type="body" sz="quarter" idx="1"/>
          </p:nvPr>
        </p:nvSpPr>
        <p:spPr>
          <a:xfrm>
            <a:off x="5171671" y="2677645"/>
            <a:ext cx="2818160" cy="2283825"/>
          </a:xfrm>
          <a:prstGeom prst="rect">
            <a:avLst/>
          </a:prstGeom>
        </p:spPr>
        <p:txBody>
          <a:bodyPr anchor="ctr"/>
          <a:lstStyle>
            <a:lvl1pPr marL="0" indent="0">
              <a:buClrTx/>
              <a:buSzTx/>
              <a:buNone/>
              <a:defRPr sz="1500" cap="all">
                <a:solidFill>
                  <a:schemeClr val="accent1"/>
                </a:solidFill>
              </a:defRPr>
            </a:lvl1pPr>
            <a:lvl2pPr marL="0" indent="342900">
              <a:buClrTx/>
              <a:buSzTx/>
              <a:buNone/>
              <a:defRPr sz="1500" cap="all">
                <a:solidFill>
                  <a:schemeClr val="accent1"/>
                </a:solidFill>
              </a:defRPr>
            </a:lvl2pPr>
            <a:lvl3pPr marL="0" indent="685800">
              <a:buClrTx/>
              <a:buSzTx/>
              <a:buNone/>
              <a:defRPr sz="1500" cap="all">
                <a:solidFill>
                  <a:schemeClr val="accent1"/>
                </a:solidFill>
              </a:defRPr>
            </a:lvl3pPr>
            <a:lvl4pPr marL="0" indent="1028700">
              <a:buClrTx/>
              <a:buSzTx/>
              <a:buNone/>
              <a:defRPr sz="1500" cap="all">
                <a:solidFill>
                  <a:schemeClr val="accent1"/>
                </a:solidFill>
              </a:defRPr>
            </a:lvl4pPr>
            <a:lvl5pPr marL="0" indent="1371600">
              <a:buClrTx/>
              <a:buSzTx/>
              <a:buNone/>
              <a:defRPr sz="1500" cap="all">
                <a:solidFill>
                  <a:schemeClr val="accent1"/>
                </a:solidFill>
              </a:defRPr>
            </a:lvl5pPr>
          </a:lstStyle>
          <a:p>
            <a:r>
              <a:t>Corpo livello uno</a:t>
            </a:r>
          </a:p>
          <a:p>
            <a:pPr lvl="1"/>
            <a:r>
              <a:t>Corpo livello due</a:t>
            </a:r>
          </a:p>
          <a:p>
            <a:pPr lvl="2"/>
            <a:r>
              <a:t>Corpo livello tre</a:t>
            </a:r>
          </a:p>
          <a:p>
            <a:pPr lvl="3"/>
            <a:r>
              <a:t>Corpo livello quattro</a:t>
            </a:r>
          </a:p>
          <a:p>
            <a:pPr lvl="4"/>
            <a:r>
              <a:t>Corpo livello cinque</a:t>
            </a:r>
          </a:p>
        </p:txBody>
      </p:sp>
      <p:sp>
        <p:nvSpPr>
          <p:cNvPr id="68" name="Rectangle 14"/>
          <p:cNvSpPr/>
          <p:nvPr/>
        </p:nvSpPr>
        <p:spPr>
          <a:xfrm>
            <a:off x="7832796" y="0"/>
            <a:ext cx="514351" cy="1143000"/>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9" rIns="45719"/>
          <a:lstStyle/>
          <a:p>
            <a:endParaRPr/>
          </a:p>
        </p:txBody>
      </p:sp>
      <p:sp>
        <p:nvSpPr>
          <p:cNvPr id="69" name="Numero diapositiva"/>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Two Content">
    <p:spTree>
      <p:nvGrpSpPr>
        <p:cNvPr id="1" name=""/>
        <p:cNvGrpSpPr/>
        <p:nvPr/>
      </p:nvGrpSpPr>
      <p:grpSpPr>
        <a:xfrm>
          <a:off x="0" y="0"/>
          <a:ext cx="0" cy="0"/>
          <a:chOff x="0" y="0"/>
          <a:chExt cx="0" cy="0"/>
        </a:xfrm>
      </p:grpSpPr>
      <p:grpSp>
        <p:nvGrpSpPr>
          <p:cNvPr id="86" name="Group 7"/>
          <p:cNvGrpSpPr/>
          <p:nvPr/>
        </p:nvGrpSpPr>
        <p:grpSpPr>
          <a:xfrm>
            <a:off x="-1" y="0"/>
            <a:ext cx="9144002" cy="6858001"/>
            <a:chOff x="0" y="0"/>
            <a:chExt cx="9144000" cy="6858000"/>
          </a:xfrm>
        </p:grpSpPr>
        <p:sp>
          <p:nvSpPr>
            <p:cNvPr id="76" name="Rectangle 14"/>
            <p:cNvSpPr/>
            <p:nvPr/>
          </p:nvSpPr>
          <p:spPr>
            <a:xfrm>
              <a:off x="0" y="0"/>
              <a:ext cx="9144000" cy="6858000"/>
            </a:xfrm>
            <a:prstGeom prst="rect">
              <a:avLst/>
            </a:prstGeom>
            <a:blipFill rotWithShape="1">
              <a:blip r:embed="rId2"/>
              <a:srcRect/>
              <a:stretch>
                <a:fillRect/>
              </a:stretch>
            </a:blipFill>
            <a:ln w="12700" cap="flat">
              <a:noFill/>
              <a:miter lim="400000"/>
            </a:ln>
            <a:effectLst/>
          </p:spPr>
          <p:txBody>
            <a:bodyPr wrap="square" lIns="45719" tIns="45719" rIns="45719" bIns="45719" numCol="1" anchor="t">
              <a:noAutofit/>
            </a:bodyPr>
            <a:lstStyle/>
            <a:p>
              <a:endParaRPr/>
            </a:p>
          </p:txBody>
        </p:sp>
        <p:sp>
          <p:nvSpPr>
            <p:cNvPr id="77" name="Oval 40"/>
            <p:cNvSpPr/>
            <p:nvPr/>
          </p:nvSpPr>
          <p:spPr>
            <a:xfrm>
              <a:off x="6456758" y="5867400"/>
              <a:ext cx="742951" cy="990601"/>
            </a:xfrm>
            <a:prstGeom prst="ellipse">
              <a:avLst/>
            </a:prstGeom>
            <a:gradFill flip="none" rotWithShape="1">
              <a:gsLst>
                <a:gs pos="0">
                  <a:schemeClr val="accent5">
                    <a:alpha val="14000"/>
                  </a:schemeClr>
                </a:gs>
                <a:gs pos="36000">
                  <a:schemeClr val="accent5">
                    <a:alpha val="7000"/>
                  </a:schemeClr>
                </a:gs>
                <a:gs pos="66000">
                  <a:schemeClr val="accent5">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a:p>
          </p:txBody>
        </p:sp>
        <p:sp>
          <p:nvSpPr>
            <p:cNvPr id="78" name="Oval 38"/>
            <p:cNvSpPr/>
            <p:nvPr/>
          </p:nvSpPr>
          <p:spPr>
            <a:xfrm>
              <a:off x="6456758" y="1676399"/>
              <a:ext cx="2114551" cy="2819401"/>
            </a:xfrm>
            <a:prstGeom prst="ellipse">
              <a:avLst/>
            </a:prstGeom>
            <a:gradFill flip="none" rotWithShape="1">
              <a:gsLst>
                <a:gs pos="0">
                  <a:schemeClr val="accent5">
                    <a:alpha val="7000"/>
                  </a:schemeClr>
                </a:gs>
                <a:gs pos="36000">
                  <a:schemeClr val="accent5">
                    <a:alpha val="6000"/>
                  </a:schemeClr>
                </a:gs>
                <a:gs pos="69000">
                  <a:schemeClr val="accent5">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a:p>
          </p:txBody>
        </p:sp>
        <p:sp>
          <p:nvSpPr>
            <p:cNvPr id="79" name="Oval 16"/>
            <p:cNvSpPr/>
            <p:nvPr/>
          </p:nvSpPr>
          <p:spPr>
            <a:xfrm>
              <a:off x="5999558" y="1586"/>
              <a:ext cx="1200151" cy="1600201"/>
            </a:xfrm>
            <a:prstGeom prst="ellipse">
              <a:avLst/>
            </a:prstGeom>
            <a:gradFill flip="none" rotWithShape="1">
              <a:gsLst>
                <a:gs pos="0">
                  <a:srgbClr val="FAC96A">
                    <a:alpha val="14000"/>
                  </a:srgbClr>
                </a:gs>
                <a:gs pos="36000">
                  <a:srgbClr val="FAC96A">
                    <a:alpha val="7000"/>
                  </a:srgbClr>
                </a:gs>
                <a:gs pos="73000">
                  <a:srgbClr val="FAC96A">
                    <a:alpha val="0"/>
                  </a:srgb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a:p>
          </p:txBody>
        </p:sp>
        <p:sp>
          <p:nvSpPr>
            <p:cNvPr id="80" name="Oval 37"/>
            <p:cNvSpPr/>
            <p:nvPr/>
          </p:nvSpPr>
          <p:spPr>
            <a:xfrm>
              <a:off x="0" y="2895600"/>
              <a:ext cx="1771651" cy="2362201"/>
            </a:xfrm>
            <a:prstGeom prst="ellipse">
              <a:avLst/>
            </a:prstGeom>
            <a:gradFill flip="none" rotWithShape="1">
              <a:gsLst>
                <a:gs pos="0">
                  <a:schemeClr val="accent5">
                    <a:alpha val="8000"/>
                  </a:schemeClr>
                </a:gs>
                <a:gs pos="36000">
                  <a:schemeClr val="accent5">
                    <a:alpha val="8000"/>
                  </a:schemeClr>
                </a:gs>
                <a:gs pos="72000">
                  <a:schemeClr val="accent5">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a:p>
          </p:txBody>
        </p:sp>
        <p:sp>
          <p:nvSpPr>
            <p:cNvPr id="81" name="Oval 48"/>
            <p:cNvSpPr/>
            <p:nvPr/>
          </p:nvSpPr>
          <p:spPr>
            <a:xfrm>
              <a:off x="0" y="2667000"/>
              <a:ext cx="3143251" cy="4191001"/>
            </a:xfrm>
            <a:prstGeom prst="ellipse">
              <a:avLst/>
            </a:prstGeom>
            <a:gradFill flip="none" rotWithShape="1">
              <a:gsLst>
                <a:gs pos="0">
                  <a:srgbClr val="FAC96A">
                    <a:alpha val="11000"/>
                  </a:srgbClr>
                </a:gs>
                <a:gs pos="36000">
                  <a:srgbClr val="FAC96A">
                    <a:alpha val="10000"/>
                  </a:srgbClr>
                </a:gs>
                <a:gs pos="75000">
                  <a:srgbClr val="FAC96A">
                    <a:alpha val="0"/>
                  </a:srgb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a:p>
          </p:txBody>
        </p:sp>
        <p:sp>
          <p:nvSpPr>
            <p:cNvPr id="82" name="Oval 17"/>
            <p:cNvSpPr/>
            <p:nvPr/>
          </p:nvSpPr>
          <p:spPr>
            <a:xfrm>
              <a:off x="6456758" y="5865239"/>
              <a:ext cx="742951" cy="990601"/>
            </a:xfrm>
            <a:prstGeom prst="ellipse">
              <a:avLst/>
            </a:prstGeom>
            <a:gradFill flip="none" rotWithShape="1">
              <a:gsLst>
                <a:gs pos="0">
                  <a:srgbClr val="FAC96A">
                    <a:alpha val="10000"/>
                  </a:srgbClr>
                </a:gs>
                <a:gs pos="31000">
                  <a:srgbClr val="FAC96A">
                    <a:alpha val="5000"/>
                  </a:srgbClr>
                </a:gs>
                <a:gs pos="66000">
                  <a:srgbClr val="FAC96A">
                    <a:alpha val="0"/>
                  </a:srgb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a:p>
          </p:txBody>
        </p:sp>
        <p:sp>
          <p:nvSpPr>
            <p:cNvPr id="83" name="Freeform 5"/>
            <p:cNvSpPr/>
            <p:nvPr/>
          </p:nvSpPr>
          <p:spPr>
            <a:xfrm rot="21010067">
              <a:off x="6368213" y="1797516"/>
              <a:ext cx="2474556" cy="440928"/>
            </a:xfrm>
            <a:custGeom>
              <a:avLst/>
              <a:gdLst/>
              <a:ahLst/>
              <a:cxnLst>
                <a:cxn ang="0">
                  <a:pos x="wd2" y="hd2"/>
                </a:cxn>
                <a:cxn ang="5400000">
                  <a:pos x="wd2" y="hd2"/>
                </a:cxn>
                <a:cxn ang="10800000">
                  <a:pos x="wd2" y="hd2"/>
                </a:cxn>
                <a:cxn ang="16200000">
                  <a:pos x="wd2" y="hd2"/>
                </a:cxn>
              </a:cxnLst>
              <a:rect l="0" t="0" r="r" b="b"/>
              <a:pathLst>
                <a:path w="21600" h="21572" extrusionOk="0">
                  <a:moveTo>
                    <a:pt x="184" y="10323"/>
                  </a:moveTo>
                  <a:cubicBezTo>
                    <a:pt x="3750" y="15945"/>
                    <a:pt x="16252" y="21600"/>
                    <a:pt x="21509" y="21571"/>
                  </a:cubicBezTo>
                  <a:cubicBezTo>
                    <a:pt x="21576" y="7983"/>
                    <a:pt x="21533" y="13589"/>
                    <a:pt x="21600" y="0"/>
                  </a:cubicBezTo>
                  <a:lnTo>
                    <a:pt x="20881" y="832"/>
                  </a:lnTo>
                  <a:lnTo>
                    <a:pt x="20161" y="1631"/>
                  </a:lnTo>
                  <a:lnTo>
                    <a:pt x="19442" y="2405"/>
                  </a:lnTo>
                  <a:lnTo>
                    <a:pt x="18721" y="3070"/>
                  </a:lnTo>
                  <a:lnTo>
                    <a:pt x="17999" y="3739"/>
                  </a:lnTo>
                  <a:lnTo>
                    <a:pt x="17278" y="4366"/>
                  </a:lnTo>
                  <a:lnTo>
                    <a:pt x="16565" y="4901"/>
                  </a:lnTo>
                  <a:lnTo>
                    <a:pt x="15839" y="5402"/>
                  </a:lnTo>
                  <a:lnTo>
                    <a:pt x="15120" y="5871"/>
                  </a:lnTo>
                  <a:lnTo>
                    <a:pt x="14414" y="6270"/>
                  </a:lnTo>
                  <a:lnTo>
                    <a:pt x="13694" y="6670"/>
                  </a:lnTo>
                  <a:lnTo>
                    <a:pt x="12988" y="7008"/>
                  </a:lnTo>
                  <a:lnTo>
                    <a:pt x="12282" y="7273"/>
                  </a:lnTo>
                  <a:lnTo>
                    <a:pt x="11575" y="7542"/>
                  </a:lnTo>
                  <a:lnTo>
                    <a:pt x="10878" y="7771"/>
                  </a:lnTo>
                  <a:lnTo>
                    <a:pt x="10189" y="7942"/>
                  </a:lnTo>
                  <a:lnTo>
                    <a:pt x="9495" y="8072"/>
                  </a:lnTo>
                  <a:lnTo>
                    <a:pt x="8811" y="8207"/>
                  </a:lnTo>
                  <a:lnTo>
                    <a:pt x="8135" y="8272"/>
                  </a:lnTo>
                  <a:lnTo>
                    <a:pt x="7461" y="8342"/>
                  </a:lnTo>
                  <a:lnTo>
                    <a:pt x="6793" y="8370"/>
                  </a:lnTo>
                  <a:lnTo>
                    <a:pt x="6132" y="8342"/>
                  </a:lnTo>
                  <a:lnTo>
                    <a:pt x="5480" y="8342"/>
                  </a:lnTo>
                  <a:lnTo>
                    <a:pt x="4834" y="8272"/>
                  </a:lnTo>
                  <a:lnTo>
                    <a:pt x="4197" y="8170"/>
                  </a:lnTo>
                  <a:lnTo>
                    <a:pt x="3570" y="8072"/>
                  </a:lnTo>
                  <a:lnTo>
                    <a:pt x="2955" y="7971"/>
                  </a:lnTo>
                  <a:lnTo>
                    <a:pt x="2344" y="7807"/>
                  </a:lnTo>
                  <a:lnTo>
                    <a:pt x="1741" y="7636"/>
                  </a:lnTo>
                  <a:lnTo>
                    <a:pt x="1151" y="7473"/>
                  </a:lnTo>
                  <a:lnTo>
                    <a:pt x="0" y="7037"/>
                  </a:lnTo>
                  <a:cubicBezTo>
                    <a:pt x="60" y="8134"/>
                    <a:pt x="123" y="9226"/>
                    <a:pt x="184" y="10323"/>
                  </a:cubicBezTo>
                  <a:close/>
                </a:path>
              </a:pathLst>
            </a:custGeom>
            <a:solidFill>
              <a:srgbClr val="FFFFFF">
                <a:alpha val="20000"/>
              </a:srgbClr>
            </a:solidFill>
            <a:ln w="12700" cap="flat">
              <a:noFill/>
              <a:miter lim="400000"/>
            </a:ln>
            <a:effectLst/>
          </p:spPr>
          <p:txBody>
            <a:bodyPr wrap="square" lIns="45719" tIns="45719" rIns="45719" bIns="45719" numCol="1" anchor="t">
              <a:noAutofit/>
            </a:bodyPr>
            <a:lstStyle/>
            <a:p>
              <a:endParaRPr/>
            </a:p>
          </p:txBody>
        </p:sp>
        <p:sp>
          <p:nvSpPr>
            <p:cNvPr id="84" name="Freeform 5"/>
            <p:cNvSpPr/>
            <p:nvPr/>
          </p:nvSpPr>
          <p:spPr>
            <a:xfrm>
              <a:off x="344629" y="1866405"/>
              <a:ext cx="8458201" cy="45339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8"/>
                  </a:lnTo>
                  <a:lnTo>
                    <a:pt x="21110" y="197"/>
                  </a:lnTo>
                  <a:lnTo>
                    <a:pt x="20621" y="378"/>
                  </a:lnTo>
                  <a:lnTo>
                    <a:pt x="20131" y="552"/>
                  </a:lnTo>
                  <a:lnTo>
                    <a:pt x="19639" y="703"/>
                  </a:lnTo>
                  <a:lnTo>
                    <a:pt x="19149" y="855"/>
                  </a:lnTo>
                  <a:lnTo>
                    <a:pt x="18657" y="998"/>
                  </a:lnTo>
                  <a:lnTo>
                    <a:pt x="18170" y="1119"/>
                  </a:lnTo>
                  <a:lnTo>
                    <a:pt x="17678" y="1233"/>
                  </a:lnTo>
                  <a:lnTo>
                    <a:pt x="17188" y="1339"/>
                  </a:lnTo>
                  <a:lnTo>
                    <a:pt x="16705" y="1429"/>
                  </a:lnTo>
                  <a:lnTo>
                    <a:pt x="16218" y="1520"/>
                  </a:lnTo>
                  <a:lnTo>
                    <a:pt x="15735" y="1596"/>
                  </a:lnTo>
                  <a:lnTo>
                    <a:pt x="14774" y="1717"/>
                  </a:lnTo>
                  <a:lnTo>
                    <a:pt x="14300" y="1770"/>
                  </a:lnTo>
                  <a:lnTo>
                    <a:pt x="13828" y="1808"/>
                  </a:lnTo>
                  <a:lnTo>
                    <a:pt x="13357" y="1838"/>
                  </a:lnTo>
                  <a:lnTo>
                    <a:pt x="12892" y="1868"/>
                  </a:lnTo>
                  <a:lnTo>
                    <a:pt x="12430" y="1883"/>
                  </a:lnTo>
                  <a:lnTo>
                    <a:pt x="11971" y="1898"/>
                  </a:lnTo>
                  <a:lnTo>
                    <a:pt x="11518" y="1906"/>
                  </a:lnTo>
                  <a:lnTo>
                    <a:pt x="11068" y="1898"/>
                  </a:lnTo>
                  <a:lnTo>
                    <a:pt x="10624" y="1898"/>
                  </a:lnTo>
                  <a:lnTo>
                    <a:pt x="10183" y="1883"/>
                  </a:lnTo>
                  <a:lnTo>
                    <a:pt x="9751" y="1861"/>
                  </a:lnTo>
                  <a:lnTo>
                    <a:pt x="9322" y="1838"/>
                  </a:lnTo>
                  <a:lnTo>
                    <a:pt x="8903" y="1815"/>
                  </a:lnTo>
                  <a:lnTo>
                    <a:pt x="8486" y="1777"/>
                  </a:lnTo>
                  <a:lnTo>
                    <a:pt x="8076" y="1739"/>
                  </a:lnTo>
                  <a:lnTo>
                    <a:pt x="7674" y="1702"/>
                  </a:lnTo>
                  <a:lnTo>
                    <a:pt x="6890" y="1603"/>
                  </a:lnTo>
                  <a:lnTo>
                    <a:pt x="6139" y="1497"/>
                  </a:lnTo>
                  <a:lnTo>
                    <a:pt x="5418" y="1384"/>
                  </a:lnTo>
                  <a:lnTo>
                    <a:pt x="4734" y="1263"/>
                  </a:lnTo>
                  <a:lnTo>
                    <a:pt x="4083" y="1134"/>
                  </a:lnTo>
                  <a:lnTo>
                    <a:pt x="3478" y="998"/>
                  </a:lnTo>
                  <a:lnTo>
                    <a:pt x="2910" y="862"/>
                  </a:lnTo>
                  <a:lnTo>
                    <a:pt x="2387" y="726"/>
                  </a:lnTo>
                  <a:lnTo>
                    <a:pt x="1906" y="597"/>
                  </a:lnTo>
                  <a:lnTo>
                    <a:pt x="1481" y="476"/>
                  </a:lnTo>
                  <a:lnTo>
                    <a:pt x="1098" y="363"/>
                  </a:lnTo>
                  <a:lnTo>
                    <a:pt x="772" y="265"/>
                  </a:lnTo>
                  <a:lnTo>
                    <a:pt x="502" y="174"/>
                  </a:lnTo>
                  <a:lnTo>
                    <a:pt x="128" y="45"/>
                  </a:lnTo>
                  <a:lnTo>
                    <a:pt x="0" y="0"/>
                  </a:lnTo>
                  <a:close/>
                </a:path>
              </a:pathLst>
            </a:custGeom>
            <a:solidFill>
              <a:srgbClr val="FFFFFF"/>
            </a:solidFill>
            <a:ln w="12700" cap="flat">
              <a:noFill/>
              <a:miter lim="400000"/>
            </a:ln>
            <a:effectLst/>
          </p:spPr>
          <p:txBody>
            <a:bodyPr wrap="square" lIns="45719" tIns="45719" rIns="45719" bIns="45719" numCol="1" anchor="t">
              <a:noAutofit/>
            </a:bodyPr>
            <a:lstStyle/>
            <a:p>
              <a:endParaRPr/>
            </a:p>
          </p:txBody>
        </p:sp>
        <p:sp>
          <p:nvSpPr>
            <p:cNvPr id="85" name="Freeform 5"/>
            <p:cNvSpPr/>
            <p:nvPr/>
          </p:nvSpPr>
          <p:spPr>
            <a:xfrm>
              <a:off x="0" y="1587"/>
              <a:ext cx="9144001" cy="685641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moveTo>
                    <a:pt x="20745" y="20100"/>
                  </a:moveTo>
                  <a:lnTo>
                    <a:pt x="844" y="20100"/>
                  </a:lnTo>
                  <a:lnTo>
                    <a:pt x="844" y="1480"/>
                  </a:lnTo>
                  <a:lnTo>
                    <a:pt x="20745" y="1480"/>
                  </a:lnTo>
                  <a:lnTo>
                    <a:pt x="20745" y="20100"/>
                  </a:lnTo>
                  <a:close/>
                </a:path>
              </a:pathLst>
            </a:custGeom>
            <a:solidFill>
              <a:srgbClr val="FFFFFF"/>
            </a:solidFill>
            <a:ln w="12700" cap="flat">
              <a:noFill/>
              <a:miter lim="400000"/>
            </a:ln>
            <a:effectLst/>
          </p:spPr>
          <p:txBody>
            <a:bodyPr wrap="square" lIns="45719" tIns="45719" rIns="45719" bIns="45719" numCol="1" anchor="t">
              <a:noAutofit/>
            </a:bodyPr>
            <a:lstStyle/>
            <a:p>
              <a:endParaRPr/>
            </a:p>
          </p:txBody>
        </p:sp>
      </p:grpSp>
      <p:sp>
        <p:nvSpPr>
          <p:cNvPr id="87" name="Rectangle 19"/>
          <p:cNvSpPr/>
          <p:nvPr/>
        </p:nvSpPr>
        <p:spPr>
          <a:xfrm>
            <a:off x="7832796" y="0"/>
            <a:ext cx="514351" cy="1143000"/>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9" rIns="45719"/>
          <a:lstStyle/>
          <a:p>
            <a:endParaRPr/>
          </a:p>
        </p:txBody>
      </p:sp>
      <p:pic>
        <p:nvPicPr>
          <p:cNvPr id="88" name="Picture 2" descr="Picture 2"/>
          <p:cNvPicPr>
            <a:picLocks noChangeAspect="1"/>
          </p:cNvPicPr>
          <p:nvPr/>
        </p:nvPicPr>
        <p:blipFill>
          <a:blip r:embed="rId3">
            <a:extLst/>
          </a:blip>
          <a:stretch>
            <a:fillRect/>
          </a:stretch>
        </p:blipFill>
        <p:spPr>
          <a:xfrm>
            <a:off x="7846166" y="99086"/>
            <a:ext cx="536880" cy="273777"/>
          </a:xfrm>
          <a:prstGeom prst="rect">
            <a:avLst/>
          </a:prstGeom>
          <a:ln w="12700">
            <a:miter lim="400000"/>
          </a:ln>
          <a:effectLst>
            <a:outerShdw blurRad="50800" dist="38100" dir="2700000" rotWithShape="0">
              <a:srgbClr val="000000">
                <a:alpha val="40000"/>
              </a:srgbClr>
            </a:outerShdw>
          </a:effectLst>
        </p:spPr>
      </p:pic>
      <p:sp>
        <p:nvSpPr>
          <p:cNvPr id="89" name="Titolo Testo"/>
          <p:cNvSpPr txBox="1">
            <a:spLocks noGrp="1"/>
          </p:cNvSpPr>
          <p:nvPr>
            <p:ph type="title"/>
          </p:nvPr>
        </p:nvSpPr>
        <p:spPr>
          <a:xfrm>
            <a:off x="866216" y="947920"/>
            <a:ext cx="6571061" cy="728481"/>
          </a:xfrm>
          <a:prstGeom prst="rect">
            <a:avLst/>
          </a:prstGeom>
        </p:spPr>
        <p:txBody>
          <a:bodyPr>
            <a:normAutofit/>
          </a:bodyPr>
          <a:lstStyle/>
          <a:p>
            <a:r>
              <a:t>Titolo Testo</a:t>
            </a:r>
          </a:p>
        </p:txBody>
      </p:sp>
      <p:sp>
        <p:nvSpPr>
          <p:cNvPr id="90" name="Corpo livello uno…"/>
          <p:cNvSpPr txBox="1">
            <a:spLocks noGrp="1"/>
          </p:cNvSpPr>
          <p:nvPr>
            <p:ph type="body" sz="quarter" idx="1"/>
          </p:nvPr>
        </p:nvSpPr>
        <p:spPr>
          <a:xfrm>
            <a:off x="863525" y="2603500"/>
            <a:ext cx="3621559" cy="3416303"/>
          </a:xfrm>
          <a:prstGeom prst="rect">
            <a:avLst/>
          </a:prstGeom>
        </p:spPr>
        <p:txBody>
          <a:bodyPr/>
          <a:lstStyle/>
          <a:p>
            <a:r>
              <a:t>Corpo livello uno</a:t>
            </a:r>
          </a:p>
          <a:p>
            <a:pPr lvl="1"/>
            <a:r>
              <a:t>Corpo livello due</a:t>
            </a:r>
          </a:p>
          <a:p>
            <a:pPr lvl="2"/>
            <a:r>
              <a:t>Corpo livello tre</a:t>
            </a:r>
          </a:p>
          <a:p>
            <a:pPr lvl="3"/>
            <a:r>
              <a:t>Corpo livello quattro</a:t>
            </a:r>
          </a:p>
          <a:p>
            <a:pPr lvl="4"/>
            <a:r>
              <a:t>Corpo livello cinque</a:t>
            </a:r>
          </a:p>
        </p:txBody>
      </p:sp>
      <p:sp>
        <p:nvSpPr>
          <p:cNvPr id="91" name="Numero diapositiva"/>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Comparison">
    <p:spTree>
      <p:nvGrpSpPr>
        <p:cNvPr id="1" name=""/>
        <p:cNvGrpSpPr/>
        <p:nvPr/>
      </p:nvGrpSpPr>
      <p:grpSpPr>
        <a:xfrm>
          <a:off x="0" y="0"/>
          <a:ext cx="0" cy="0"/>
          <a:chOff x="0" y="0"/>
          <a:chExt cx="0" cy="0"/>
        </a:xfrm>
      </p:grpSpPr>
      <p:grpSp>
        <p:nvGrpSpPr>
          <p:cNvPr id="108" name="Group 7"/>
          <p:cNvGrpSpPr/>
          <p:nvPr/>
        </p:nvGrpSpPr>
        <p:grpSpPr>
          <a:xfrm>
            <a:off x="-1" y="0"/>
            <a:ext cx="9144002" cy="6858001"/>
            <a:chOff x="0" y="0"/>
            <a:chExt cx="9144000" cy="6858000"/>
          </a:xfrm>
        </p:grpSpPr>
        <p:sp>
          <p:nvSpPr>
            <p:cNvPr id="98" name="Rectangle 14"/>
            <p:cNvSpPr/>
            <p:nvPr/>
          </p:nvSpPr>
          <p:spPr>
            <a:xfrm>
              <a:off x="0" y="0"/>
              <a:ext cx="9144000" cy="6858000"/>
            </a:xfrm>
            <a:prstGeom prst="rect">
              <a:avLst/>
            </a:prstGeom>
            <a:blipFill rotWithShape="1">
              <a:blip r:embed="rId2"/>
              <a:srcRect/>
              <a:stretch>
                <a:fillRect/>
              </a:stretch>
            </a:blipFill>
            <a:ln w="12700" cap="flat">
              <a:noFill/>
              <a:miter lim="400000"/>
            </a:ln>
            <a:effectLst/>
          </p:spPr>
          <p:txBody>
            <a:bodyPr wrap="square" lIns="45719" tIns="45719" rIns="45719" bIns="45719" numCol="1" anchor="t">
              <a:noAutofit/>
            </a:bodyPr>
            <a:lstStyle/>
            <a:p>
              <a:endParaRPr/>
            </a:p>
          </p:txBody>
        </p:sp>
        <p:sp>
          <p:nvSpPr>
            <p:cNvPr id="99" name="Oval 40"/>
            <p:cNvSpPr/>
            <p:nvPr/>
          </p:nvSpPr>
          <p:spPr>
            <a:xfrm>
              <a:off x="6456758" y="5867400"/>
              <a:ext cx="742951" cy="990601"/>
            </a:xfrm>
            <a:prstGeom prst="ellipse">
              <a:avLst/>
            </a:prstGeom>
            <a:gradFill flip="none" rotWithShape="1">
              <a:gsLst>
                <a:gs pos="0">
                  <a:schemeClr val="accent5">
                    <a:alpha val="14000"/>
                  </a:schemeClr>
                </a:gs>
                <a:gs pos="36000">
                  <a:schemeClr val="accent5">
                    <a:alpha val="7000"/>
                  </a:schemeClr>
                </a:gs>
                <a:gs pos="66000">
                  <a:schemeClr val="accent5">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a:p>
          </p:txBody>
        </p:sp>
        <p:sp>
          <p:nvSpPr>
            <p:cNvPr id="100" name="Oval 38"/>
            <p:cNvSpPr/>
            <p:nvPr/>
          </p:nvSpPr>
          <p:spPr>
            <a:xfrm>
              <a:off x="6456758" y="1676399"/>
              <a:ext cx="2114551" cy="2819401"/>
            </a:xfrm>
            <a:prstGeom prst="ellipse">
              <a:avLst/>
            </a:prstGeom>
            <a:gradFill flip="none" rotWithShape="1">
              <a:gsLst>
                <a:gs pos="0">
                  <a:schemeClr val="accent5">
                    <a:alpha val="7000"/>
                  </a:schemeClr>
                </a:gs>
                <a:gs pos="36000">
                  <a:schemeClr val="accent5">
                    <a:alpha val="6000"/>
                  </a:schemeClr>
                </a:gs>
                <a:gs pos="69000">
                  <a:schemeClr val="accent5">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a:p>
          </p:txBody>
        </p:sp>
        <p:sp>
          <p:nvSpPr>
            <p:cNvPr id="101" name="Oval 16"/>
            <p:cNvSpPr/>
            <p:nvPr/>
          </p:nvSpPr>
          <p:spPr>
            <a:xfrm>
              <a:off x="5999558" y="1586"/>
              <a:ext cx="1200151" cy="1600201"/>
            </a:xfrm>
            <a:prstGeom prst="ellipse">
              <a:avLst/>
            </a:prstGeom>
            <a:gradFill flip="none" rotWithShape="1">
              <a:gsLst>
                <a:gs pos="0">
                  <a:srgbClr val="FAC96A">
                    <a:alpha val="14000"/>
                  </a:srgbClr>
                </a:gs>
                <a:gs pos="36000">
                  <a:srgbClr val="FAC96A">
                    <a:alpha val="7000"/>
                  </a:srgbClr>
                </a:gs>
                <a:gs pos="73000">
                  <a:srgbClr val="FAC96A">
                    <a:alpha val="0"/>
                  </a:srgb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a:p>
          </p:txBody>
        </p:sp>
        <p:sp>
          <p:nvSpPr>
            <p:cNvPr id="102" name="Oval 37"/>
            <p:cNvSpPr/>
            <p:nvPr/>
          </p:nvSpPr>
          <p:spPr>
            <a:xfrm>
              <a:off x="0" y="2895600"/>
              <a:ext cx="1771651" cy="2362201"/>
            </a:xfrm>
            <a:prstGeom prst="ellipse">
              <a:avLst/>
            </a:prstGeom>
            <a:gradFill flip="none" rotWithShape="1">
              <a:gsLst>
                <a:gs pos="0">
                  <a:schemeClr val="accent5">
                    <a:alpha val="8000"/>
                  </a:schemeClr>
                </a:gs>
                <a:gs pos="36000">
                  <a:schemeClr val="accent5">
                    <a:alpha val="8000"/>
                  </a:schemeClr>
                </a:gs>
                <a:gs pos="72000">
                  <a:schemeClr val="accent5">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a:p>
          </p:txBody>
        </p:sp>
        <p:sp>
          <p:nvSpPr>
            <p:cNvPr id="103" name="Oval 48"/>
            <p:cNvSpPr/>
            <p:nvPr/>
          </p:nvSpPr>
          <p:spPr>
            <a:xfrm>
              <a:off x="0" y="2667000"/>
              <a:ext cx="3143251" cy="4191001"/>
            </a:xfrm>
            <a:prstGeom prst="ellipse">
              <a:avLst/>
            </a:prstGeom>
            <a:gradFill flip="none" rotWithShape="1">
              <a:gsLst>
                <a:gs pos="0">
                  <a:srgbClr val="FAC96A">
                    <a:alpha val="11000"/>
                  </a:srgbClr>
                </a:gs>
                <a:gs pos="36000">
                  <a:srgbClr val="FAC96A">
                    <a:alpha val="10000"/>
                  </a:srgbClr>
                </a:gs>
                <a:gs pos="75000">
                  <a:srgbClr val="FAC96A">
                    <a:alpha val="0"/>
                  </a:srgb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a:p>
          </p:txBody>
        </p:sp>
        <p:sp>
          <p:nvSpPr>
            <p:cNvPr id="104" name="Oval 17"/>
            <p:cNvSpPr/>
            <p:nvPr/>
          </p:nvSpPr>
          <p:spPr>
            <a:xfrm>
              <a:off x="6456758" y="5865239"/>
              <a:ext cx="742951" cy="990601"/>
            </a:xfrm>
            <a:prstGeom prst="ellipse">
              <a:avLst/>
            </a:prstGeom>
            <a:gradFill flip="none" rotWithShape="1">
              <a:gsLst>
                <a:gs pos="0">
                  <a:srgbClr val="FAC96A">
                    <a:alpha val="10000"/>
                  </a:srgbClr>
                </a:gs>
                <a:gs pos="31000">
                  <a:srgbClr val="FAC96A">
                    <a:alpha val="5000"/>
                  </a:srgbClr>
                </a:gs>
                <a:gs pos="66000">
                  <a:srgbClr val="FAC96A">
                    <a:alpha val="0"/>
                  </a:srgb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a:p>
          </p:txBody>
        </p:sp>
        <p:sp>
          <p:nvSpPr>
            <p:cNvPr id="105" name="Freeform 5"/>
            <p:cNvSpPr/>
            <p:nvPr/>
          </p:nvSpPr>
          <p:spPr>
            <a:xfrm rot="21010067">
              <a:off x="6368213" y="1797516"/>
              <a:ext cx="2474556" cy="440928"/>
            </a:xfrm>
            <a:custGeom>
              <a:avLst/>
              <a:gdLst/>
              <a:ahLst/>
              <a:cxnLst>
                <a:cxn ang="0">
                  <a:pos x="wd2" y="hd2"/>
                </a:cxn>
                <a:cxn ang="5400000">
                  <a:pos x="wd2" y="hd2"/>
                </a:cxn>
                <a:cxn ang="10800000">
                  <a:pos x="wd2" y="hd2"/>
                </a:cxn>
                <a:cxn ang="16200000">
                  <a:pos x="wd2" y="hd2"/>
                </a:cxn>
              </a:cxnLst>
              <a:rect l="0" t="0" r="r" b="b"/>
              <a:pathLst>
                <a:path w="21600" h="21572" extrusionOk="0">
                  <a:moveTo>
                    <a:pt x="184" y="10323"/>
                  </a:moveTo>
                  <a:cubicBezTo>
                    <a:pt x="3750" y="15945"/>
                    <a:pt x="16252" y="21600"/>
                    <a:pt x="21509" y="21571"/>
                  </a:cubicBezTo>
                  <a:cubicBezTo>
                    <a:pt x="21576" y="7983"/>
                    <a:pt x="21533" y="13589"/>
                    <a:pt x="21600" y="0"/>
                  </a:cubicBezTo>
                  <a:lnTo>
                    <a:pt x="20881" y="832"/>
                  </a:lnTo>
                  <a:lnTo>
                    <a:pt x="20161" y="1631"/>
                  </a:lnTo>
                  <a:lnTo>
                    <a:pt x="19442" y="2405"/>
                  </a:lnTo>
                  <a:lnTo>
                    <a:pt x="18721" y="3070"/>
                  </a:lnTo>
                  <a:lnTo>
                    <a:pt x="17999" y="3739"/>
                  </a:lnTo>
                  <a:lnTo>
                    <a:pt x="17278" y="4366"/>
                  </a:lnTo>
                  <a:lnTo>
                    <a:pt x="16565" y="4901"/>
                  </a:lnTo>
                  <a:lnTo>
                    <a:pt x="15839" y="5402"/>
                  </a:lnTo>
                  <a:lnTo>
                    <a:pt x="15120" y="5871"/>
                  </a:lnTo>
                  <a:lnTo>
                    <a:pt x="14414" y="6270"/>
                  </a:lnTo>
                  <a:lnTo>
                    <a:pt x="13694" y="6670"/>
                  </a:lnTo>
                  <a:lnTo>
                    <a:pt x="12988" y="7008"/>
                  </a:lnTo>
                  <a:lnTo>
                    <a:pt x="12282" y="7273"/>
                  </a:lnTo>
                  <a:lnTo>
                    <a:pt x="11575" y="7542"/>
                  </a:lnTo>
                  <a:lnTo>
                    <a:pt x="10878" y="7771"/>
                  </a:lnTo>
                  <a:lnTo>
                    <a:pt x="10189" y="7942"/>
                  </a:lnTo>
                  <a:lnTo>
                    <a:pt x="9495" y="8072"/>
                  </a:lnTo>
                  <a:lnTo>
                    <a:pt x="8811" y="8207"/>
                  </a:lnTo>
                  <a:lnTo>
                    <a:pt x="8135" y="8272"/>
                  </a:lnTo>
                  <a:lnTo>
                    <a:pt x="7461" y="8342"/>
                  </a:lnTo>
                  <a:lnTo>
                    <a:pt x="6793" y="8370"/>
                  </a:lnTo>
                  <a:lnTo>
                    <a:pt x="6132" y="8342"/>
                  </a:lnTo>
                  <a:lnTo>
                    <a:pt x="5480" y="8342"/>
                  </a:lnTo>
                  <a:lnTo>
                    <a:pt x="4834" y="8272"/>
                  </a:lnTo>
                  <a:lnTo>
                    <a:pt x="4197" y="8170"/>
                  </a:lnTo>
                  <a:lnTo>
                    <a:pt x="3570" y="8072"/>
                  </a:lnTo>
                  <a:lnTo>
                    <a:pt x="2955" y="7971"/>
                  </a:lnTo>
                  <a:lnTo>
                    <a:pt x="2344" y="7807"/>
                  </a:lnTo>
                  <a:lnTo>
                    <a:pt x="1741" y="7636"/>
                  </a:lnTo>
                  <a:lnTo>
                    <a:pt x="1151" y="7473"/>
                  </a:lnTo>
                  <a:lnTo>
                    <a:pt x="0" y="7037"/>
                  </a:lnTo>
                  <a:cubicBezTo>
                    <a:pt x="60" y="8134"/>
                    <a:pt x="123" y="9226"/>
                    <a:pt x="184" y="10323"/>
                  </a:cubicBezTo>
                  <a:close/>
                </a:path>
              </a:pathLst>
            </a:custGeom>
            <a:solidFill>
              <a:srgbClr val="FFFFFF">
                <a:alpha val="20000"/>
              </a:srgbClr>
            </a:solidFill>
            <a:ln w="12700" cap="flat">
              <a:noFill/>
              <a:miter lim="400000"/>
            </a:ln>
            <a:effectLst/>
          </p:spPr>
          <p:txBody>
            <a:bodyPr wrap="square" lIns="45719" tIns="45719" rIns="45719" bIns="45719" numCol="1" anchor="t">
              <a:noAutofit/>
            </a:bodyPr>
            <a:lstStyle/>
            <a:p>
              <a:endParaRPr/>
            </a:p>
          </p:txBody>
        </p:sp>
        <p:sp>
          <p:nvSpPr>
            <p:cNvPr id="106" name="Freeform 5"/>
            <p:cNvSpPr/>
            <p:nvPr/>
          </p:nvSpPr>
          <p:spPr>
            <a:xfrm>
              <a:off x="344629" y="1866405"/>
              <a:ext cx="8458201" cy="45339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8"/>
                  </a:lnTo>
                  <a:lnTo>
                    <a:pt x="21110" y="197"/>
                  </a:lnTo>
                  <a:lnTo>
                    <a:pt x="20621" y="378"/>
                  </a:lnTo>
                  <a:lnTo>
                    <a:pt x="20131" y="552"/>
                  </a:lnTo>
                  <a:lnTo>
                    <a:pt x="19639" y="703"/>
                  </a:lnTo>
                  <a:lnTo>
                    <a:pt x="19149" y="855"/>
                  </a:lnTo>
                  <a:lnTo>
                    <a:pt x="18657" y="998"/>
                  </a:lnTo>
                  <a:lnTo>
                    <a:pt x="18170" y="1119"/>
                  </a:lnTo>
                  <a:lnTo>
                    <a:pt x="17678" y="1233"/>
                  </a:lnTo>
                  <a:lnTo>
                    <a:pt x="17188" y="1339"/>
                  </a:lnTo>
                  <a:lnTo>
                    <a:pt x="16705" y="1429"/>
                  </a:lnTo>
                  <a:lnTo>
                    <a:pt x="16218" y="1520"/>
                  </a:lnTo>
                  <a:lnTo>
                    <a:pt x="15735" y="1596"/>
                  </a:lnTo>
                  <a:lnTo>
                    <a:pt x="14774" y="1717"/>
                  </a:lnTo>
                  <a:lnTo>
                    <a:pt x="14300" y="1770"/>
                  </a:lnTo>
                  <a:lnTo>
                    <a:pt x="13828" y="1808"/>
                  </a:lnTo>
                  <a:lnTo>
                    <a:pt x="13357" y="1838"/>
                  </a:lnTo>
                  <a:lnTo>
                    <a:pt x="12892" y="1868"/>
                  </a:lnTo>
                  <a:lnTo>
                    <a:pt x="12430" y="1883"/>
                  </a:lnTo>
                  <a:lnTo>
                    <a:pt x="11971" y="1898"/>
                  </a:lnTo>
                  <a:lnTo>
                    <a:pt x="11518" y="1906"/>
                  </a:lnTo>
                  <a:lnTo>
                    <a:pt x="11068" y="1898"/>
                  </a:lnTo>
                  <a:lnTo>
                    <a:pt x="10624" y="1898"/>
                  </a:lnTo>
                  <a:lnTo>
                    <a:pt x="10183" y="1883"/>
                  </a:lnTo>
                  <a:lnTo>
                    <a:pt x="9751" y="1861"/>
                  </a:lnTo>
                  <a:lnTo>
                    <a:pt x="9322" y="1838"/>
                  </a:lnTo>
                  <a:lnTo>
                    <a:pt x="8903" y="1815"/>
                  </a:lnTo>
                  <a:lnTo>
                    <a:pt x="8486" y="1777"/>
                  </a:lnTo>
                  <a:lnTo>
                    <a:pt x="8076" y="1739"/>
                  </a:lnTo>
                  <a:lnTo>
                    <a:pt x="7674" y="1702"/>
                  </a:lnTo>
                  <a:lnTo>
                    <a:pt x="6890" y="1603"/>
                  </a:lnTo>
                  <a:lnTo>
                    <a:pt x="6139" y="1497"/>
                  </a:lnTo>
                  <a:lnTo>
                    <a:pt x="5418" y="1384"/>
                  </a:lnTo>
                  <a:lnTo>
                    <a:pt x="4734" y="1263"/>
                  </a:lnTo>
                  <a:lnTo>
                    <a:pt x="4083" y="1134"/>
                  </a:lnTo>
                  <a:lnTo>
                    <a:pt x="3478" y="998"/>
                  </a:lnTo>
                  <a:lnTo>
                    <a:pt x="2910" y="862"/>
                  </a:lnTo>
                  <a:lnTo>
                    <a:pt x="2387" y="726"/>
                  </a:lnTo>
                  <a:lnTo>
                    <a:pt x="1906" y="597"/>
                  </a:lnTo>
                  <a:lnTo>
                    <a:pt x="1481" y="476"/>
                  </a:lnTo>
                  <a:lnTo>
                    <a:pt x="1098" y="363"/>
                  </a:lnTo>
                  <a:lnTo>
                    <a:pt x="772" y="265"/>
                  </a:lnTo>
                  <a:lnTo>
                    <a:pt x="502" y="174"/>
                  </a:lnTo>
                  <a:lnTo>
                    <a:pt x="128" y="45"/>
                  </a:lnTo>
                  <a:lnTo>
                    <a:pt x="0" y="0"/>
                  </a:lnTo>
                  <a:close/>
                </a:path>
              </a:pathLst>
            </a:custGeom>
            <a:solidFill>
              <a:srgbClr val="FFFFFF"/>
            </a:solidFill>
            <a:ln w="12700" cap="flat">
              <a:noFill/>
              <a:miter lim="400000"/>
            </a:ln>
            <a:effectLst/>
          </p:spPr>
          <p:txBody>
            <a:bodyPr wrap="square" lIns="45719" tIns="45719" rIns="45719" bIns="45719" numCol="1" anchor="t">
              <a:noAutofit/>
            </a:bodyPr>
            <a:lstStyle/>
            <a:p>
              <a:endParaRPr/>
            </a:p>
          </p:txBody>
        </p:sp>
        <p:sp>
          <p:nvSpPr>
            <p:cNvPr id="107" name="Freeform 5"/>
            <p:cNvSpPr/>
            <p:nvPr/>
          </p:nvSpPr>
          <p:spPr>
            <a:xfrm>
              <a:off x="0" y="1587"/>
              <a:ext cx="9144001" cy="685641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moveTo>
                    <a:pt x="20745" y="20100"/>
                  </a:moveTo>
                  <a:lnTo>
                    <a:pt x="844" y="20100"/>
                  </a:lnTo>
                  <a:lnTo>
                    <a:pt x="844" y="1480"/>
                  </a:lnTo>
                  <a:lnTo>
                    <a:pt x="20745" y="1480"/>
                  </a:lnTo>
                  <a:lnTo>
                    <a:pt x="20745" y="20100"/>
                  </a:lnTo>
                  <a:close/>
                </a:path>
              </a:pathLst>
            </a:custGeom>
            <a:solidFill>
              <a:srgbClr val="FFFFFF"/>
            </a:solidFill>
            <a:ln w="12700" cap="flat">
              <a:noFill/>
              <a:miter lim="400000"/>
            </a:ln>
            <a:effectLst/>
          </p:spPr>
          <p:txBody>
            <a:bodyPr wrap="square" lIns="45719" tIns="45719" rIns="45719" bIns="45719" numCol="1" anchor="t">
              <a:noAutofit/>
            </a:bodyPr>
            <a:lstStyle/>
            <a:p>
              <a:endParaRPr/>
            </a:p>
          </p:txBody>
        </p:sp>
      </p:grpSp>
      <p:sp>
        <p:nvSpPr>
          <p:cNvPr id="109" name="Rectangle 19"/>
          <p:cNvSpPr/>
          <p:nvPr/>
        </p:nvSpPr>
        <p:spPr>
          <a:xfrm>
            <a:off x="7832796" y="0"/>
            <a:ext cx="514351" cy="1143000"/>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9" rIns="45719"/>
          <a:lstStyle/>
          <a:p>
            <a:endParaRPr/>
          </a:p>
        </p:txBody>
      </p:sp>
      <p:pic>
        <p:nvPicPr>
          <p:cNvPr id="110" name="Picture 2" descr="Picture 2"/>
          <p:cNvPicPr>
            <a:picLocks noChangeAspect="1"/>
          </p:cNvPicPr>
          <p:nvPr/>
        </p:nvPicPr>
        <p:blipFill>
          <a:blip r:embed="rId3">
            <a:extLst/>
          </a:blip>
          <a:stretch>
            <a:fillRect/>
          </a:stretch>
        </p:blipFill>
        <p:spPr>
          <a:xfrm>
            <a:off x="7846166" y="99086"/>
            <a:ext cx="536880" cy="273777"/>
          </a:xfrm>
          <a:prstGeom prst="rect">
            <a:avLst/>
          </a:prstGeom>
          <a:ln w="12700">
            <a:miter lim="400000"/>
          </a:ln>
          <a:effectLst>
            <a:outerShdw blurRad="50800" dist="38100" dir="2700000" rotWithShape="0">
              <a:srgbClr val="000000">
                <a:alpha val="40000"/>
              </a:srgbClr>
            </a:outerShdw>
          </a:effectLst>
        </p:spPr>
      </p:pic>
      <p:sp>
        <p:nvSpPr>
          <p:cNvPr id="111" name="Titolo Testo"/>
          <p:cNvSpPr txBox="1">
            <a:spLocks noGrp="1"/>
          </p:cNvSpPr>
          <p:nvPr>
            <p:ph type="title"/>
          </p:nvPr>
        </p:nvSpPr>
        <p:spPr>
          <a:xfrm>
            <a:off x="866216" y="947920"/>
            <a:ext cx="6571061" cy="728481"/>
          </a:xfrm>
          <a:prstGeom prst="rect">
            <a:avLst/>
          </a:prstGeom>
        </p:spPr>
        <p:txBody>
          <a:bodyPr>
            <a:normAutofit/>
          </a:bodyPr>
          <a:lstStyle/>
          <a:p>
            <a:r>
              <a:t>Titolo Testo</a:t>
            </a:r>
          </a:p>
        </p:txBody>
      </p:sp>
      <p:sp>
        <p:nvSpPr>
          <p:cNvPr id="112" name="Corpo livello uno…"/>
          <p:cNvSpPr txBox="1">
            <a:spLocks noGrp="1"/>
          </p:cNvSpPr>
          <p:nvPr>
            <p:ph type="body" sz="quarter" idx="1"/>
          </p:nvPr>
        </p:nvSpPr>
        <p:spPr>
          <a:xfrm>
            <a:off x="866216" y="2636062"/>
            <a:ext cx="3618870" cy="576263"/>
          </a:xfrm>
          <a:prstGeom prst="rect">
            <a:avLst/>
          </a:prstGeom>
        </p:spPr>
        <p:txBody>
          <a:bodyPr anchor="b"/>
          <a:lstStyle>
            <a:lvl1pPr marL="0" indent="0">
              <a:buClrTx/>
              <a:buSzTx/>
              <a:buNone/>
              <a:defRPr sz="1800">
                <a:solidFill>
                  <a:schemeClr val="accent1"/>
                </a:solidFill>
              </a:defRPr>
            </a:lvl1pPr>
            <a:lvl2pPr marL="0" indent="342900">
              <a:buClrTx/>
              <a:buSzTx/>
              <a:buNone/>
              <a:defRPr sz="1800">
                <a:solidFill>
                  <a:schemeClr val="accent1"/>
                </a:solidFill>
              </a:defRPr>
            </a:lvl2pPr>
            <a:lvl3pPr marL="0" indent="685800">
              <a:buClrTx/>
              <a:buSzTx/>
              <a:buNone/>
              <a:defRPr sz="1800">
                <a:solidFill>
                  <a:schemeClr val="accent1"/>
                </a:solidFill>
              </a:defRPr>
            </a:lvl3pPr>
            <a:lvl4pPr marL="0" indent="1028700">
              <a:buClrTx/>
              <a:buSzTx/>
              <a:buNone/>
              <a:defRPr sz="1800">
                <a:solidFill>
                  <a:schemeClr val="accent1"/>
                </a:solidFill>
              </a:defRPr>
            </a:lvl4pPr>
            <a:lvl5pPr marL="0" indent="1371600">
              <a:buClrTx/>
              <a:buSzTx/>
              <a:buNone/>
              <a:defRPr sz="1800">
                <a:solidFill>
                  <a:schemeClr val="accent1"/>
                </a:solidFill>
              </a:defRPr>
            </a:lvl5pPr>
          </a:lstStyle>
          <a:p>
            <a:r>
              <a:t>Corpo livello uno</a:t>
            </a:r>
          </a:p>
          <a:p>
            <a:pPr lvl="1"/>
            <a:r>
              <a:t>Corpo livello due</a:t>
            </a:r>
          </a:p>
          <a:p>
            <a:pPr lvl="2"/>
            <a:r>
              <a:t>Corpo livello tre</a:t>
            </a:r>
          </a:p>
          <a:p>
            <a:pPr lvl="3"/>
            <a:r>
              <a:t>Corpo livello quattro</a:t>
            </a:r>
          </a:p>
          <a:p>
            <a:pPr lvl="4"/>
            <a:r>
              <a:t>Corpo livello cinque</a:t>
            </a:r>
          </a:p>
        </p:txBody>
      </p:sp>
      <p:sp>
        <p:nvSpPr>
          <p:cNvPr id="113" name="Text Placeholder 4"/>
          <p:cNvSpPr>
            <a:spLocks noGrp="1"/>
          </p:cNvSpPr>
          <p:nvPr>
            <p:ph type="body" sz="quarter" idx="13"/>
          </p:nvPr>
        </p:nvSpPr>
        <p:spPr>
          <a:xfrm>
            <a:off x="4656532" y="2603500"/>
            <a:ext cx="3618871" cy="608825"/>
          </a:xfrm>
          <a:prstGeom prst="rect">
            <a:avLst/>
          </a:prstGeom>
        </p:spPr>
        <p:txBody>
          <a:bodyPr anchor="b"/>
          <a:lstStyle/>
          <a:p>
            <a:pPr marL="0" indent="0">
              <a:buClrTx/>
              <a:buSzTx/>
              <a:buNone/>
              <a:defRPr sz="1800">
                <a:solidFill>
                  <a:schemeClr val="accent1"/>
                </a:solidFill>
              </a:defRPr>
            </a:pPr>
            <a:endParaRPr/>
          </a:p>
        </p:txBody>
      </p:sp>
      <p:sp>
        <p:nvSpPr>
          <p:cNvPr id="114" name="Numero diapositiva"/>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Title Only">
    <p:spTree>
      <p:nvGrpSpPr>
        <p:cNvPr id="1" name=""/>
        <p:cNvGrpSpPr/>
        <p:nvPr/>
      </p:nvGrpSpPr>
      <p:grpSpPr>
        <a:xfrm>
          <a:off x="0" y="0"/>
          <a:ext cx="0" cy="0"/>
          <a:chOff x="0" y="0"/>
          <a:chExt cx="0" cy="0"/>
        </a:xfrm>
      </p:grpSpPr>
      <p:grpSp>
        <p:nvGrpSpPr>
          <p:cNvPr id="131" name="Group 7"/>
          <p:cNvGrpSpPr/>
          <p:nvPr/>
        </p:nvGrpSpPr>
        <p:grpSpPr>
          <a:xfrm>
            <a:off x="-1" y="0"/>
            <a:ext cx="9144002" cy="6858001"/>
            <a:chOff x="0" y="0"/>
            <a:chExt cx="9144000" cy="6858000"/>
          </a:xfrm>
        </p:grpSpPr>
        <p:sp>
          <p:nvSpPr>
            <p:cNvPr id="121" name="Rectangle 14"/>
            <p:cNvSpPr/>
            <p:nvPr/>
          </p:nvSpPr>
          <p:spPr>
            <a:xfrm>
              <a:off x="0" y="0"/>
              <a:ext cx="9144000" cy="6858000"/>
            </a:xfrm>
            <a:prstGeom prst="rect">
              <a:avLst/>
            </a:prstGeom>
            <a:blipFill rotWithShape="1">
              <a:blip r:embed="rId2"/>
              <a:srcRect/>
              <a:stretch>
                <a:fillRect/>
              </a:stretch>
            </a:blipFill>
            <a:ln w="12700" cap="flat">
              <a:noFill/>
              <a:miter lim="400000"/>
            </a:ln>
            <a:effectLst/>
          </p:spPr>
          <p:txBody>
            <a:bodyPr wrap="square" lIns="45719" tIns="45719" rIns="45719" bIns="45719" numCol="1" anchor="t">
              <a:noAutofit/>
            </a:bodyPr>
            <a:lstStyle/>
            <a:p>
              <a:endParaRPr/>
            </a:p>
          </p:txBody>
        </p:sp>
        <p:sp>
          <p:nvSpPr>
            <p:cNvPr id="122" name="Oval 40"/>
            <p:cNvSpPr/>
            <p:nvPr/>
          </p:nvSpPr>
          <p:spPr>
            <a:xfrm>
              <a:off x="6456758" y="5867400"/>
              <a:ext cx="742951" cy="990601"/>
            </a:xfrm>
            <a:prstGeom prst="ellipse">
              <a:avLst/>
            </a:prstGeom>
            <a:gradFill flip="none" rotWithShape="1">
              <a:gsLst>
                <a:gs pos="0">
                  <a:schemeClr val="accent5">
                    <a:alpha val="14000"/>
                  </a:schemeClr>
                </a:gs>
                <a:gs pos="36000">
                  <a:schemeClr val="accent5">
                    <a:alpha val="7000"/>
                  </a:schemeClr>
                </a:gs>
                <a:gs pos="66000">
                  <a:schemeClr val="accent5">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a:p>
          </p:txBody>
        </p:sp>
        <p:sp>
          <p:nvSpPr>
            <p:cNvPr id="123" name="Oval 38"/>
            <p:cNvSpPr/>
            <p:nvPr/>
          </p:nvSpPr>
          <p:spPr>
            <a:xfrm>
              <a:off x="6456758" y="1676399"/>
              <a:ext cx="2114551" cy="2819401"/>
            </a:xfrm>
            <a:prstGeom prst="ellipse">
              <a:avLst/>
            </a:prstGeom>
            <a:gradFill flip="none" rotWithShape="1">
              <a:gsLst>
                <a:gs pos="0">
                  <a:schemeClr val="accent5">
                    <a:alpha val="7000"/>
                  </a:schemeClr>
                </a:gs>
                <a:gs pos="36000">
                  <a:schemeClr val="accent5">
                    <a:alpha val="6000"/>
                  </a:schemeClr>
                </a:gs>
                <a:gs pos="69000">
                  <a:schemeClr val="accent5">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a:p>
          </p:txBody>
        </p:sp>
        <p:sp>
          <p:nvSpPr>
            <p:cNvPr id="124" name="Oval 16"/>
            <p:cNvSpPr/>
            <p:nvPr/>
          </p:nvSpPr>
          <p:spPr>
            <a:xfrm>
              <a:off x="5999558" y="1586"/>
              <a:ext cx="1200151" cy="1600201"/>
            </a:xfrm>
            <a:prstGeom prst="ellipse">
              <a:avLst/>
            </a:prstGeom>
            <a:gradFill flip="none" rotWithShape="1">
              <a:gsLst>
                <a:gs pos="0">
                  <a:srgbClr val="FAC96A">
                    <a:alpha val="14000"/>
                  </a:srgbClr>
                </a:gs>
                <a:gs pos="36000">
                  <a:srgbClr val="FAC96A">
                    <a:alpha val="7000"/>
                  </a:srgbClr>
                </a:gs>
                <a:gs pos="73000">
                  <a:srgbClr val="FAC96A">
                    <a:alpha val="0"/>
                  </a:srgb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a:p>
          </p:txBody>
        </p:sp>
        <p:sp>
          <p:nvSpPr>
            <p:cNvPr id="125" name="Oval 37"/>
            <p:cNvSpPr/>
            <p:nvPr/>
          </p:nvSpPr>
          <p:spPr>
            <a:xfrm>
              <a:off x="0" y="2895600"/>
              <a:ext cx="1771651" cy="2362201"/>
            </a:xfrm>
            <a:prstGeom prst="ellipse">
              <a:avLst/>
            </a:prstGeom>
            <a:gradFill flip="none" rotWithShape="1">
              <a:gsLst>
                <a:gs pos="0">
                  <a:schemeClr val="accent5">
                    <a:alpha val="8000"/>
                  </a:schemeClr>
                </a:gs>
                <a:gs pos="36000">
                  <a:schemeClr val="accent5">
                    <a:alpha val="8000"/>
                  </a:schemeClr>
                </a:gs>
                <a:gs pos="72000">
                  <a:schemeClr val="accent5">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a:p>
          </p:txBody>
        </p:sp>
        <p:sp>
          <p:nvSpPr>
            <p:cNvPr id="126" name="Oval 48"/>
            <p:cNvSpPr/>
            <p:nvPr/>
          </p:nvSpPr>
          <p:spPr>
            <a:xfrm>
              <a:off x="0" y="2667000"/>
              <a:ext cx="3143251" cy="4191001"/>
            </a:xfrm>
            <a:prstGeom prst="ellipse">
              <a:avLst/>
            </a:prstGeom>
            <a:gradFill flip="none" rotWithShape="1">
              <a:gsLst>
                <a:gs pos="0">
                  <a:srgbClr val="FAC96A">
                    <a:alpha val="11000"/>
                  </a:srgbClr>
                </a:gs>
                <a:gs pos="36000">
                  <a:srgbClr val="FAC96A">
                    <a:alpha val="10000"/>
                  </a:srgbClr>
                </a:gs>
                <a:gs pos="75000">
                  <a:srgbClr val="FAC96A">
                    <a:alpha val="0"/>
                  </a:srgb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a:p>
          </p:txBody>
        </p:sp>
        <p:sp>
          <p:nvSpPr>
            <p:cNvPr id="127" name="Oval 17"/>
            <p:cNvSpPr/>
            <p:nvPr/>
          </p:nvSpPr>
          <p:spPr>
            <a:xfrm>
              <a:off x="6456758" y="5865239"/>
              <a:ext cx="742951" cy="990601"/>
            </a:xfrm>
            <a:prstGeom prst="ellipse">
              <a:avLst/>
            </a:prstGeom>
            <a:gradFill flip="none" rotWithShape="1">
              <a:gsLst>
                <a:gs pos="0">
                  <a:srgbClr val="FAC96A">
                    <a:alpha val="10000"/>
                  </a:srgbClr>
                </a:gs>
                <a:gs pos="31000">
                  <a:srgbClr val="FAC96A">
                    <a:alpha val="5000"/>
                  </a:srgbClr>
                </a:gs>
                <a:gs pos="66000">
                  <a:srgbClr val="FAC96A">
                    <a:alpha val="0"/>
                  </a:srgb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a:p>
          </p:txBody>
        </p:sp>
        <p:sp>
          <p:nvSpPr>
            <p:cNvPr id="128" name="Freeform 5"/>
            <p:cNvSpPr/>
            <p:nvPr/>
          </p:nvSpPr>
          <p:spPr>
            <a:xfrm rot="21010067">
              <a:off x="6368213" y="1797516"/>
              <a:ext cx="2474556" cy="440928"/>
            </a:xfrm>
            <a:custGeom>
              <a:avLst/>
              <a:gdLst/>
              <a:ahLst/>
              <a:cxnLst>
                <a:cxn ang="0">
                  <a:pos x="wd2" y="hd2"/>
                </a:cxn>
                <a:cxn ang="5400000">
                  <a:pos x="wd2" y="hd2"/>
                </a:cxn>
                <a:cxn ang="10800000">
                  <a:pos x="wd2" y="hd2"/>
                </a:cxn>
                <a:cxn ang="16200000">
                  <a:pos x="wd2" y="hd2"/>
                </a:cxn>
              </a:cxnLst>
              <a:rect l="0" t="0" r="r" b="b"/>
              <a:pathLst>
                <a:path w="21600" h="21572" extrusionOk="0">
                  <a:moveTo>
                    <a:pt x="184" y="10323"/>
                  </a:moveTo>
                  <a:cubicBezTo>
                    <a:pt x="3750" y="15945"/>
                    <a:pt x="16252" y="21600"/>
                    <a:pt x="21509" y="21571"/>
                  </a:cubicBezTo>
                  <a:cubicBezTo>
                    <a:pt x="21576" y="7983"/>
                    <a:pt x="21533" y="13589"/>
                    <a:pt x="21600" y="0"/>
                  </a:cubicBezTo>
                  <a:lnTo>
                    <a:pt x="20881" y="832"/>
                  </a:lnTo>
                  <a:lnTo>
                    <a:pt x="20161" y="1631"/>
                  </a:lnTo>
                  <a:lnTo>
                    <a:pt x="19442" y="2405"/>
                  </a:lnTo>
                  <a:lnTo>
                    <a:pt x="18721" y="3070"/>
                  </a:lnTo>
                  <a:lnTo>
                    <a:pt x="17999" y="3739"/>
                  </a:lnTo>
                  <a:lnTo>
                    <a:pt x="17278" y="4366"/>
                  </a:lnTo>
                  <a:lnTo>
                    <a:pt x="16565" y="4901"/>
                  </a:lnTo>
                  <a:lnTo>
                    <a:pt x="15839" y="5402"/>
                  </a:lnTo>
                  <a:lnTo>
                    <a:pt x="15120" y="5871"/>
                  </a:lnTo>
                  <a:lnTo>
                    <a:pt x="14414" y="6270"/>
                  </a:lnTo>
                  <a:lnTo>
                    <a:pt x="13694" y="6670"/>
                  </a:lnTo>
                  <a:lnTo>
                    <a:pt x="12988" y="7008"/>
                  </a:lnTo>
                  <a:lnTo>
                    <a:pt x="12282" y="7273"/>
                  </a:lnTo>
                  <a:lnTo>
                    <a:pt x="11575" y="7542"/>
                  </a:lnTo>
                  <a:lnTo>
                    <a:pt x="10878" y="7771"/>
                  </a:lnTo>
                  <a:lnTo>
                    <a:pt x="10189" y="7942"/>
                  </a:lnTo>
                  <a:lnTo>
                    <a:pt x="9495" y="8072"/>
                  </a:lnTo>
                  <a:lnTo>
                    <a:pt x="8811" y="8207"/>
                  </a:lnTo>
                  <a:lnTo>
                    <a:pt x="8135" y="8272"/>
                  </a:lnTo>
                  <a:lnTo>
                    <a:pt x="7461" y="8342"/>
                  </a:lnTo>
                  <a:lnTo>
                    <a:pt x="6793" y="8370"/>
                  </a:lnTo>
                  <a:lnTo>
                    <a:pt x="6132" y="8342"/>
                  </a:lnTo>
                  <a:lnTo>
                    <a:pt x="5480" y="8342"/>
                  </a:lnTo>
                  <a:lnTo>
                    <a:pt x="4834" y="8272"/>
                  </a:lnTo>
                  <a:lnTo>
                    <a:pt x="4197" y="8170"/>
                  </a:lnTo>
                  <a:lnTo>
                    <a:pt x="3570" y="8072"/>
                  </a:lnTo>
                  <a:lnTo>
                    <a:pt x="2955" y="7971"/>
                  </a:lnTo>
                  <a:lnTo>
                    <a:pt x="2344" y="7807"/>
                  </a:lnTo>
                  <a:lnTo>
                    <a:pt x="1741" y="7636"/>
                  </a:lnTo>
                  <a:lnTo>
                    <a:pt x="1151" y="7473"/>
                  </a:lnTo>
                  <a:lnTo>
                    <a:pt x="0" y="7037"/>
                  </a:lnTo>
                  <a:cubicBezTo>
                    <a:pt x="60" y="8134"/>
                    <a:pt x="123" y="9226"/>
                    <a:pt x="184" y="10323"/>
                  </a:cubicBezTo>
                  <a:close/>
                </a:path>
              </a:pathLst>
            </a:custGeom>
            <a:solidFill>
              <a:srgbClr val="FFFFFF">
                <a:alpha val="20000"/>
              </a:srgbClr>
            </a:solidFill>
            <a:ln w="12700" cap="flat">
              <a:noFill/>
              <a:miter lim="400000"/>
            </a:ln>
            <a:effectLst/>
          </p:spPr>
          <p:txBody>
            <a:bodyPr wrap="square" lIns="45719" tIns="45719" rIns="45719" bIns="45719" numCol="1" anchor="t">
              <a:noAutofit/>
            </a:bodyPr>
            <a:lstStyle/>
            <a:p>
              <a:endParaRPr/>
            </a:p>
          </p:txBody>
        </p:sp>
        <p:sp>
          <p:nvSpPr>
            <p:cNvPr id="129" name="Freeform 5"/>
            <p:cNvSpPr/>
            <p:nvPr/>
          </p:nvSpPr>
          <p:spPr>
            <a:xfrm>
              <a:off x="344629" y="1866405"/>
              <a:ext cx="8458201" cy="45339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8"/>
                  </a:lnTo>
                  <a:lnTo>
                    <a:pt x="21110" y="197"/>
                  </a:lnTo>
                  <a:lnTo>
                    <a:pt x="20621" y="378"/>
                  </a:lnTo>
                  <a:lnTo>
                    <a:pt x="20131" y="552"/>
                  </a:lnTo>
                  <a:lnTo>
                    <a:pt x="19639" y="703"/>
                  </a:lnTo>
                  <a:lnTo>
                    <a:pt x="19149" y="855"/>
                  </a:lnTo>
                  <a:lnTo>
                    <a:pt x="18657" y="998"/>
                  </a:lnTo>
                  <a:lnTo>
                    <a:pt x="18170" y="1119"/>
                  </a:lnTo>
                  <a:lnTo>
                    <a:pt x="17678" y="1233"/>
                  </a:lnTo>
                  <a:lnTo>
                    <a:pt x="17188" y="1339"/>
                  </a:lnTo>
                  <a:lnTo>
                    <a:pt x="16705" y="1429"/>
                  </a:lnTo>
                  <a:lnTo>
                    <a:pt x="16218" y="1520"/>
                  </a:lnTo>
                  <a:lnTo>
                    <a:pt x="15735" y="1596"/>
                  </a:lnTo>
                  <a:lnTo>
                    <a:pt x="14774" y="1717"/>
                  </a:lnTo>
                  <a:lnTo>
                    <a:pt x="14300" y="1770"/>
                  </a:lnTo>
                  <a:lnTo>
                    <a:pt x="13828" y="1808"/>
                  </a:lnTo>
                  <a:lnTo>
                    <a:pt x="13357" y="1838"/>
                  </a:lnTo>
                  <a:lnTo>
                    <a:pt x="12892" y="1868"/>
                  </a:lnTo>
                  <a:lnTo>
                    <a:pt x="12430" y="1883"/>
                  </a:lnTo>
                  <a:lnTo>
                    <a:pt x="11971" y="1898"/>
                  </a:lnTo>
                  <a:lnTo>
                    <a:pt x="11518" y="1906"/>
                  </a:lnTo>
                  <a:lnTo>
                    <a:pt x="11068" y="1898"/>
                  </a:lnTo>
                  <a:lnTo>
                    <a:pt x="10624" y="1898"/>
                  </a:lnTo>
                  <a:lnTo>
                    <a:pt x="10183" y="1883"/>
                  </a:lnTo>
                  <a:lnTo>
                    <a:pt x="9751" y="1861"/>
                  </a:lnTo>
                  <a:lnTo>
                    <a:pt x="9322" y="1838"/>
                  </a:lnTo>
                  <a:lnTo>
                    <a:pt x="8903" y="1815"/>
                  </a:lnTo>
                  <a:lnTo>
                    <a:pt x="8486" y="1777"/>
                  </a:lnTo>
                  <a:lnTo>
                    <a:pt x="8076" y="1739"/>
                  </a:lnTo>
                  <a:lnTo>
                    <a:pt x="7674" y="1702"/>
                  </a:lnTo>
                  <a:lnTo>
                    <a:pt x="6890" y="1603"/>
                  </a:lnTo>
                  <a:lnTo>
                    <a:pt x="6139" y="1497"/>
                  </a:lnTo>
                  <a:lnTo>
                    <a:pt x="5418" y="1384"/>
                  </a:lnTo>
                  <a:lnTo>
                    <a:pt x="4734" y="1263"/>
                  </a:lnTo>
                  <a:lnTo>
                    <a:pt x="4083" y="1134"/>
                  </a:lnTo>
                  <a:lnTo>
                    <a:pt x="3478" y="998"/>
                  </a:lnTo>
                  <a:lnTo>
                    <a:pt x="2910" y="862"/>
                  </a:lnTo>
                  <a:lnTo>
                    <a:pt x="2387" y="726"/>
                  </a:lnTo>
                  <a:lnTo>
                    <a:pt x="1906" y="597"/>
                  </a:lnTo>
                  <a:lnTo>
                    <a:pt x="1481" y="476"/>
                  </a:lnTo>
                  <a:lnTo>
                    <a:pt x="1098" y="363"/>
                  </a:lnTo>
                  <a:lnTo>
                    <a:pt x="772" y="265"/>
                  </a:lnTo>
                  <a:lnTo>
                    <a:pt x="502" y="174"/>
                  </a:lnTo>
                  <a:lnTo>
                    <a:pt x="128" y="45"/>
                  </a:lnTo>
                  <a:lnTo>
                    <a:pt x="0" y="0"/>
                  </a:lnTo>
                  <a:close/>
                </a:path>
              </a:pathLst>
            </a:custGeom>
            <a:solidFill>
              <a:srgbClr val="FFFFFF"/>
            </a:solidFill>
            <a:ln w="12700" cap="flat">
              <a:noFill/>
              <a:miter lim="400000"/>
            </a:ln>
            <a:effectLst/>
          </p:spPr>
          <p:txBody>
            <a:bodyPr wrap="square" lIns="45719" tIns="45719" rIns="45719" bIns="45719" numCol="1" anchor="t">
              <a:noAutofit/>
            </a:bodyPr>
            <a:lstStyle/>
            <a:p>
              <a:endParaRPr/>
            </a:p>
          </p:txBody>
        </p:sp>
        <p:sp>
          <p:nvSpPr>
            <p:cNvPr id="130" name="Freeform 5"/>
            <p:cNvSpPr/>
            <p:nvPr/>
          </p:nvSpPr>
          <p:spPr>
            <a:xfrm>
              <a:off x="0" y="1587"/>
              <a:ext cx="9144001" cy="685641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moveTo>
                    <a:pt x="20745" y="20100"/>
                  </a:moveTo>
                  <a:lnTo>
                    <a:pt x="844" y="20100"/>
                  </a:lnTo>
                  <a:lnTo>
                    <a:pt x="844" y="1480"/>
                  </a:lnTo>
                  <a:lnTo>
                    <a:pt x="20745" y="1480"/>
                  </a:lnTo>
                  <a:lnTo>
                    <a:pt x="20745" y="20100"/>
                  </a:lnTo>
                  <a:close/>
                </a:path>
              </a:pathLst>
            </a:custGeom>
            <a:solidFill>
              <a:srgbClr val="FFFFFF"/>
            </a:solidFill>
            <a:ln w="12700" cap="flat">
              <a:noFill/>
              <a:miter lim="400000"/>
            </a:ln>
            <a:effectLst/>
          </p:spPr>
          <p:txBody>
            <a:bodyPr wrap="square" lIns="45719" tIns="45719" rIns="45719" bIns="45719" numCol="1" anchor="t">
              <a:noAutofit/>
            </a:bodyPr>
            <a:lstStyle/>
            <a:p>
              <a:endParaRPr/>
            </a:p>
          </p:txBody>
        </p:sp>
      </p:grpSp>
      <p:sp>
        <p:nvSpPr>
          <p:cNvPr id="132" name="Rectangle 19"/>
          <p:cNvSpPr/>
          <p:nvPr/>
        </p:nvSpPr>
        <p:spPr>
          <a:xfrm>
            <a:off x="7832796" y="0"/>
            <a:ext cx="514351" cy="1143000"/>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9" rIns="45719"/>
          <a:lstStyle/>
          <a:p>
            <a:endParaRPr/>
          </a:p>
        </p:txBody>
      </p:sp>
      <p:pic>
        <p:nvPicPr>
          <p:cNvPr id="133" name="Picture 2" descr="Picture 2"/>
          <p:cNvPicPr>
            <a:picLocks noChangeAspect="1"/>
          </p:cNvPicPr>
          <p:nvPr/>
        </p:nvPicPr>
        <p:blipFill>
          <a:blip r:embed="rId3">
            <a:extLst/>
          </a:blip>
          <a:stretch>
            <a:fillRect/>
          </a:stretch>
        </p:blipFill>
        <p:spPr>
          <a:xfrm>
            <a:off x="7846166" y="99086"/>
            <a:ext cx="536880" cy="273777"/>
          </a:xfrm>
          <a:prstGeom prst="rect">
            <a:avLst/>
          </a:prstGeom>
          <a:ln w="12700">
            <a:miter lim="400000"/>
          </a:ln>
          <a:effectLst>
            <a:outerShdw blurRad="50800" dist="38100" dir="2700000" rotWithShape="0">
              <a:srgbClr val="000000">
                <a:alpha val="40000"/>
              </a:srgbClr>
            </a:outerShdw>
          </a:effectLst>
        </p:spPr>
      </p:pic>
      <p:sp>
        <p:nvSpPr>
          <p:cNvPr id="134" name="Titolo Testo"/>
          <p:cNvSpPr txBox="1">
            <a:spLocks noGrp="1"/>
          </p:cNvSpPr>
          <p:nvPr>
            <p:ph type="title"/>
          </p:nvPr>
        </p:nvSpPr>
        <p:spPr>
          <a:xfrm>
            <a:off x="866216" y="947920"/>
            <a:ext cx="6571061" cy="728481"/>
          </a:xfrm>
          <a:prstGeom prst="rect">
            <a:avLst/>
          </a:prstGeom>
        </p:spPr>
        <p:txBody>
          <a:bodyPr>
            <a:normAutofit/>
          </a:bodyPr>
          <a:lstStyle/>
          <a:p>
            <a:r>
              <a:t>Titolo Testo</a:t>
            </a:r>
          </a:p>
        </p:txBody>
      </p:sp>
      <p:sp>
        <p:nvSpPr>
          <p:cNvPr id="135" name="Numero diapositiva"/>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42" name="Numero diapositiva"/>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Content with Caption">
    <p:spTree>
      <p:nvGrpSpPr>
        <p:cNvPr id="1" name=""/>
        <p:cNvGrpSpPr/>
        <p:nvPr/>
      </p:nvGrpSpPr>
      <p:grpSpPr>
        <a:xfrm>
          <a:off x="0" y="0"/>
          <a:ext cx="0" cy="0"/>
          <a:chOff x="0" y="0"/>
          <a:chExt cx="0" cy="0"/>
        </a:xfrm>
      </p:grpSpPr>
      <p:grpSp>
        <p:nvGrpSpPr>
          <p:cNvPr id="160" name="Group 10"/>
          <p:cNvGrpSpPr/>
          <p:nvPr/>
        </p:nvGrpSpPr>
        <p:grpSpPr>
          <a:xfrm>
            <a:off x="-1" y="0"/>
            <a:ext cx="9144002" cy="6858001"/>
            <a:chOff x="0" y="0"/>
            <a:chExt cx="9144000" cy="6858000"/>
          </a:xfrm>
        </p:grpSpPr>
        <p:sp>
          <p:nvSpPr>
            <p:cNvPr id="149" name="Rectangle 11"/>
            <p:cNvSpPr/>
            <p:nvPr/>
          </p:nvSpPr>
          <p:spPr>
            <a:xfrm>
              <a:off x="0" y="0"/>
              <a:ext cx="9144000" cy="6858000"/>
            </a:xfrm>
            <a:prstGeom prst="rect">
              <a:avLst/>
            </a:prstGeom>
            <a:blipFill rotWithShape="1">
              <a:blip r:embed="rId2"/>
              <a:srcRect/>
              <a:stretch>
                <a:fillRect/>
              </a:stretch>
            </a:blipFill>
            <a:ln w="12700" cap="flat">
              <a:noFill/>
              <a:miter lim="400000"/>
            </a:ln>
            <a:effectLst/>
          </p:spPr>
          <p:txBody>
            <a:bodyPr wrap="square" lIns="45719" tIns="45719" rIns="45719" bIns="45719" numCol="1" anchor="t">
              <a:noAutofit/>
            </a:bodyPr>
            <a:lstStyle/>
            <a:p>
              <a:endParaRPr/>
            </a:p>
          </p:txBody>
        </p:sp>
        <p:sp>
          <p:nvSpPr>
            <p:cNvPr id="150" name="Oval 12"/>
            <p:cNvSpPr/>
            <p:nvPr/>
          </p:nvSpPr>
          <p:spPr>
            <a:xfrm>
              <a:off x="6456758" y="5867400"/>
              <a:ext cx="742951" cy="990601"/>
            </a:xfrm>
            <a:prstGeom prst="ellipse">
              <a:avLst/>
            </a:prstGeom>
            <a:gradFill flip="none" rotWithShape="1">
              <a:gsLst>
                <a:gs pos="0">
                  <a:schemeClr val="accent5">
                    <a:alpha val="14000"/>
                  </a:schemeClr>
                </a:gs>
                <a:gs pos="36000">
                  <a:schemeClr val="accent5">
                    <a:alpha val="7000"/>
                  </a:schemeClr>
                </a:gs>
                <a:gs pos="66000">
                  <a:schemeClr val="accent5">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a:p>
          </p:txBody>
        </p:sp>
        <p:sp>
          <p:nvSpPr>
            <p:cNvPr id="151" name="Oval 13"/>
            <p:cNvSpPr/>
            <p:nvPr/>
          </p:nvSpPr>
          <p:spPr>
            <a:xfrm>
              <a:off x="6456758" y="1676399"/>
              <a:ext cx="2114551" cy="2819401"/>
            </a:xfrm>
            <a:prstGeom prst="ellipse">
              <a:avLst/>
            </a:prstGeom>
            <a:gradFill flip="none" rotWithShape="1">
              <a:gsLst>
                <a:gs pos="0">
                  <a:schemeClr val="accent5">
                    <a:alpha val="7000"/>
                  </a:schemeClr>
                </a:gs>
                <a:gs pos="36000">
                  <a:schemeClr val="accent5">
                    <a:alpha val="6000"/>
                  </a:schemeClr>
                </a:gs>
                <a:gs pos="69000">
                  <a:schemeClr val="accent5">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a:p>
          </p:txBody>
        </p:sp>
        <p:sp>
          <p:nvSpPr>
            <p:cNvPr id="152" name="Oval 15"/>
            <p:cNvSpPr/>
            <p:nvPr/>
          </p:nvSpPr>
          <p:spPr>
            <a:xfrm>
              <a:off x="5999558" y="1586"/>
              <a:ext cx="1200151" cy="1600201"/>
            </a:xfrm>
            <a:prstGeom prst="ellipse">
              <a:avLst/>
            </a:prstGeom>
            <a:gradFill flip="none" rotWithShape="1">
              <a:gsLst>
                <a:gs pos="0">
                  <a:srgbClr val="FAC96A">
                    <a:alpha val="14000"/>
                  </a:srgbClr>
                </a:gs>
                <a:gs pos="36000">
                  <a:srgbClr val="FAC96A">
                    <a:alpha val="7000"/>
                  </a:srgbClr>
                </a:gs>
                <a:gs pos="73000">
                  <a:srgbClr val="FAC96A">
                    <a:alpha val="0"/>
                  </a:srgb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a:p>
          </p:txBody>
        </p:sp>
        <p:sp>
          <p:nvSpPr>
            <p:cNvPr id="153" name="Oval 16"/>
            <p:cNvSpPr/>
            <p:nvPr/>
          </p:nvSpPr>
          <p:spPr>
            <a:xfrm>
              <a:off x="0" y="2895600"/>
              <a:ext cx="1771651" cy="2362201"/>
            </a:xfrm>
            <a:prstGeom prst="ellipse">
              <a:avLst/>
            </a:prstGeom>
            <a:gradFill flip="none" rotWithShape="1">
              <a:gsLst>
                <a:gs pos="0">
                  <a:schemeClr val="accent5">
                    <a:alpha val="8000"/>
                  </a:schemeClr>
                </a:gs>
                <a:gs pos="36000">
                  <a:schemeClr val="accent5">
                    <a:alpha val="8000"/>
                  </a:schemeClr>
                </a:gs>
                <a:gs pos="72000">
                  <a:schemeClr val="accent5">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a:p>
          </p:txBody>
        </p:sp>
        <p:sp>
          <p:nvSpPr>
            <p:cNvPr id="154" name="Oval 17"/>
            <p:cNvSpPr/>
            <p:nvPr/>
          </p:nvSpPr>
          <p:spPr>
            <a:xfrm>
              <a:off x="0" y="2667000"/>
              <a:ext cx="3143251" cy="4191001"/>
            </a:xfrm>
            <a:prstGeom prst="ellipse">
              <a:avLst/>
            </a:prstGeom>
            <a:gradFill flip="none" rotWithShape="1">
              <a:gsLst>
                <a:gs pos="0">
                  <a:srgbClr val="FAC96A">
                    <a:alpha val="11000"/>
                  </a:srgbClr>
                </a:gs>
                <a:gs pos="36000">
                  <a:srgbClr val="FAC96A">
                    <a:alpha val="10000"/>
                  </a:srgbClr>
                </a:gs>
                <a:gs pos="75000">
                  <a:srgbClr val="FAC96A">
                    <a:alpha val="0"/>
                  </a:srgb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a:p>
          </p:txBody>
        </p:sp>
        <p:sp>
          <p:nvSpPr>
            <p:cNvPr id="155" name="Oval 18"/>
            <p:cNvSpPr/>
            <p:nvPr/>
          </p:nvSpPr>
          <p:spPr>
            <a:xfrm>
              <a:off x="6456758" y="5865239"/>
              <a:ext cx="742951" cy="990601"/>
            </a:xfrm>
            <a:prstGeom prst="ellipse">
              <a:avLst/>
            </a:prstGeom>
            <a:gradFill flip="none" rotWithShape="1">
              <a:gsLst>
                <a:gs pos="0">
                  <a:srgbClr val="FAC96A">
                    <a:alpha val="10000"/>
                  </a:srgbClr>
                </a:gs>
                <a:gs pos="31000">
                  <a:srgbClr val="FAC96A">
                    <a:alpha val="5000"/>
                  </a:srgbClr>
                </a:gs>
                <a:gs pos="66000">
                  <a:srgbClr val="FAC96A">
                    <a:alpha val="0"/>
                  </a:srgb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a:p>
          </p:txBody>
        </p:sp>
        <p:sp>
          <p:nvSpPr>
            <p:cNvPr id="156" name="Freeform 5"/>
            <p:cNvSpPr/>
            <p:nvPr/>
          </p:nvSpPr>
          <p:spPr>
            <a:xfrm rot="16200000">
              <a:off x="915323" y="2958540"/>
              <a:ext cx="6053672" cy="9409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519"/>
                  </a:lnTo>
                  <a:lnTo>
                    <a:pt x="21600" y="21600"/>
                  </a:lnTo>
                  <a:lnTo>
                    <a:pt x="21600" y="19"/>
                  </a:lnTo>
                  <a:lnTo>
                    <a:pt x="21110" y="421"/>
                  </a:lnTo>
                  <a:lnTo>
                    <a:pt x="20622" y="805"/>
                  </a:lnTo>
                  <a:lnTo>
                    <a:pt x="20131" y="1180"/>
                  </a:lnTo>
                  <a:lnTo>
                    <a:pt x="19639" y="1501"/>
                  </a:lnTo>
                  <a:lnTo>
                    <a:pt x="19148" y="1825"/>
                  </a:lnTo>
                  <a:lnTo>
                    <a:pt x="18656" y="2128"/>
                  </a:lnTo>
                  <a:lnTo>
                    <a:pt x="18170" y="2387"/>
                  </a:lnTo>
                  <a:lnTo>
                    <a:pt x="17677" y="2632"/>
                  </a:lnTo>
                  <a:lnTo>
                    <a:pt x="17187" y="2857"/>
                  </a:lnTo>
                  <a:lnTo>
                    <a:pt x="16705" y="3051"/>
                  </a:lnTo>
                  <a:lnTo>
                    <a:pt x="16217" y="3245"/>
                  </a:lnTo>
                  <a:lnTo>
                    <a:pt x="15736" y="3407"/>
                  </a:lnTo>
                  <a:lnTo>
                    <a:pt x="15254" y="3534"/>
                  </a:lnTo>
                  <a:lnTo>
                    <a:pt x="14774" y="3667"/>
                  </a:lnTo>
                  <a:lnTo>
                    <a:pt x="14299" y="3777"/>
                  </a:lnTo>
                  <a:lnTo>
                    <a:pt x="13828" y="3856"/>
                  </a:lnTo>
                  <a:lnTo>
                    <a:pt x="13357" y="3923"/>
                  </a:lnTo>
                  <a:lnTo>
                    <a:pt x="12891" y="3988"/>
                  </a:lnTo>
                  <a:lnTo>
                    <a:pt x="12431" y="4018"/>
                  </a:lnTo>
                  <a:lnTo>
                    <a:pt x="11971" y="4050"/>
                  </a:lnTo>
                  <a:lnTo>
                    <a:pt x="11517" y="4066"/>
                  </a:lnTo>
                  <a:lnTo>
                    <a:pt x="11068" y="4050"/>
                  </a:lnTo>
                  <a:lnTo>
                    <a:pt x="10623" y="4050"/>
                  </a:lnTo>
                  <a:lnTo>
                    <a:pt x="10182" y="4018"/>
                  </a:lnTo>
                  <a:lnTo>
                    <a:pt x="9750" y="3969"/>
                  </a:lnTo>
                  <a:lnTo>
                    <a:pt x="9323" y="3923"/>
                  </a:lnTo>
                  <a:lnTo>
                    <a:pt x="8904" y="3872"/>
                  </a:lnTo>
                  <a:lnTo>
                    <a:pt x="8487" y="3793"/>
                  </a:lnTo>
                  <a:lnTo>
                    <a:pt x="8076" y="3710"/>
                  </a:lnTo>
                  <a:lnTo>
                    <a:pt x="7674" y="3634"/>
                  </a:lnTo>
                  <a:lnTo>
                    <a:pt x="6890" y="3421"/>
                  </a:lnTo>
                  <a:lnTo>
                    <a:pt x="6139" y="3194"/>
                  </a:lnTo>
                  <a:lnTo>
                    <a:pt x="5417" y="2956"/>
                  </a:lnTo>
                  <a:lnTo>
                    <a:pt x="4735" y="2695"/>
                  </a:lnTo>
                  <a:lnTo>
                    <a:pt x="4082" y="2422"/>
                  </a:lnTo>
                  <a:lnTo>
                    <a:pt x="3478" y="2128"/>
                  </a:lnTo>
                  <a:lnTo>
                    <a:pt x="2910" y="1839"/>
                  </a:lnTo>
                  <a:lnTo>
                    <a:pt x="2387" y="1550"/>
                  </a:lnTo>
                  <a:lnTo>
                    <a:pt x="1907" y="1277"/>
                  </a:lnTo>
                  <a:lnTo>
                    <a:pt x="1482" y="1018"/>
                  </a:lnTo>
                  <a:lnTo>
                    <a:pt x="1097" y="772"/>
                  </a:lnTo>
                  <a:lnTo>
                    <a:pt x="773" y="567"/>
                  </a:lnTo>
                  <a:lnTo>
                    <a:pt x="501" y="373"/>
                  </a:lnTo>
                  <a:lnTo>
                    <a:pt x="127" y="94"/>
                  </a:lnTo>
                  <a:lnTo>
                    <a:pt x="0" y="0"/>
                  </a:lnTo>
                  <a:close/>
                </a:path>
              </a:pathLst>
            </a:custGeom>
            <a:solidFill>
              <a:srgbClr val="FFFFFF"/>
            </a:solidFill>
            <a:ln w="12700" cap="flat">
              <a:noFill/>
              <a:miter lim="400000"/>
            </a:ln>
            <a:effectLst/>
          </p:spPr>
          <p:txBody>
            <a:bodyPr wrap="square" lIns="45719" tIns="45719" rIns="45719" bIns="45719" numCol="1" anchor="t">
              <a:noAutofit/>
            </a:bodyPr>
            <a:lstStyle/>
            <a:p>
              <a:endParaRPr/>
            </a:p>
          </p:txBody>
        </p:sp>
        <p:sp>
          <p:nvSpPr>
            <p:cNvPr id="157" name="Freeform 5"/>
            <p:cNvSpPr/>
            <p:nvPr/>
          </p:nvSpPr>
          <p:spPr>
            <a:xfrm rot="15922489">
              <a:off x="1942938" y="1881192"/>
              <a:ext cx="3299408" cy="330696"/>
            </a:xfrm>
            <a:custGeom>
              <a:avLst/>
              <a:gdLst/>
              <a:ahLst/>
              <a:cxnLst>
                <a:cxn ang="0">
                  <a:pos x="wd2" y="hd2"/>
                </a:cxn>
                <a:cxn ang="5400000">
                  <a:pos x="wd2" y="hd2"/>
                </a:cxn>
                <a:cxn ang="10800000">
                  <a:pos x="wd2" y="hd2"/>
                </a:cxn>
                <a:cxn ang="16200000">
                  <a:pos x="wd2" y="hd2"/>
                </a:cxn>
              </a:cxnLst>
              <a:rect l="0" t="0" r="r" b="b"/>
              <a:pathLst>
                <a:path w="21600" h="21572" extrusionOk="0">
                  <a:moveTo>
                    <a:pt x="184" y="10323"/>
                  </a:moveTo>
                  <a:cubicBezTo>
                    <a:pt x="3750" y="15945"/>
                    <a:pt x="16252" y="21600"/>
                    <a:pt x="21509" y="21571"/>
                  </a:cubicBezTo>
                  <a:cubicBezTo>
                    <a:pt x="21576" y="7983"/>
                    <a:pt x="21533" y="13589"/>
                    <a:pt x="21600" y="0"/>
                  </a:cubicBezTo>
                  <a:lnTo>
                    <a:pt x="20881" y="832"/>
                  </a:lnTo>
                  <a:lnTo>
                    <a:pt x="20161" y="1631"/>
                  </a:lnTo>
                  <a:lnTo>
                    <a:pt x="19442" y="2405"/>
                  </a:lnTo>
                  <a:lnTo>
                    <a:pt x="18721" y="3070"/>
                  </a:lnTo>
                  <a:lnTo>
                    <a:pt x="17999" y="3739"/>
                  </a:lnTo>
                  <a:lnTo>
                    <a:pt x="17278" y="4366"/>
                  </a:lnTo>
                  <a:lnTo>
                    <a:pt x="16565" y="4901"/>
                  </a:lnTo>
                  <a:lnTo>
                    <a:pt x="15839" y="5402"/>
                  </a:lnTo>
                  <a:lnTo>
                    <a:pt x="15120" y="5871"/>
                  </a:lnTo>
                  <a:lnTo>
                    <a:pt x="14414" y="6270"/>
                  </a:lnTo>
                  <a:lnTo>
                    <a:pt x="13694" y="6670"/>
                  </a:lnTo>
                  <a:lnTo>
                    <a:pt x="12988" y="7008"/>
                  </a:lnTo>
                  <a:lnTo>
                    <a:pt x="12282" y="7273"/>
                  </a:lnTo>
                  <a:lnTo>
                    <a:pt x="11575" y="7542"/>
                  </a:lnTo>
                  <a:lnTo>
                    <a:pt x="10878" y="7771"/>
                  </a:lnTo>
                  <a:lnTo>
                    <a:pt x="10189" y="7942"/>
                  </a:lnTo>
                  <a:lnTo>
                    <a:pt x="9495" y="8072"/>
                  </a:lnTo>
                  <a:lnTo>
                    <a:pt x="8811" y="8207"/>
                  </a:lnTo>
                  <a:lnTo>
                    <a:pt x="8135" y="8272"/>
                  </a:lnTo>
                  <a:lnTo>
                    <a:pt x="7461" y="8342"/>
                  </a:lnTo>
                  <a:lnTo>
                    <a:pt x="6793" y="8370"/>
                  </a:lnTo>
                  <a:lnTo>
                    <a:pt x="6132" y="8342"/>
                  </a:lnTo>
                  <a:lnTo>
                    <a:pt x="5480" y="8342"/>
                  </a:lnTo>
                  <a:lnTo>
                    <a:pt x="4834" y="8272"/>
                  </a:lnTo>
                  <a:lnTo>
                    <a:pt x="4197" y="8170"/>
                  </a:lnTo>
                  <a:lnTo>
                    <a:pt x="3570" y="8072"/>
                  </a:lnTo>
                  <a:lnTo>
                    <a:pt x="2955" y="7971"/>
                  </a:lnTo>
                  <a:lnTo>
                    <a:pt x="2344" y="7807"/>
                  </a:lnTo>
                  <a:lnTo>
                    <a:pt x="1741" y="7636"/>
                  </a:lnTo>
                  <a:lnTo>
                    <a:pt x="1151" y="7473"/>
                  </a:lnTo>
                  <a:lnTo>
                    <a:pt x="0" y="7037"/>
                  </a:lnTo>
                  <a:cubicBezTo>
                    <a:pt x="60" y="8134"/>
                    <a:pt x="123" y="9226"/>
                    <a:pt x="184" y="10323"/>
                  </a:cubicBezTo>
                  <a:close/>
                </a:path>
              </a:pathLst>
            </a:custGeom>
            <a:solidFill>
              <a:srgbClr val="FFFFFF">
                <a:alpha val="20000"/>
              </a:srgbClr>
            </a:solidFill>
            <a:ln w="12700" cap="flat">
              <a:noFill/>
              <a:miter lim="400000"/>
            </a:ln>
            <a:effectLst/>
          </p:spPr>
          <p:txBody>
            <a:bodyPr wrap="square" lIns="45719" tIns="45719" rIns="45719" bIns="45719" numCol="1" anchor="t">
              <a:noAutofit/>
            </a:bodyPr>
            <a:lstStyle/>
            <a:p>
              <a:endParaRPr/>
            </a:p>
          </p:txBody>
        </p:sp>
        <p:sp>
          <p:nvSpPr>
            <p:cNvPr id="158" name="Rectangle 7"/>
            <p:cNvSpPr/>
            <p:nvPr/>
          </p:nvSpPr>
          <p:spPr>
            <a:xfrm>
              <a:off x="4285059" y="402164"/>
              <a:ext cx="4541440" cy="6053671"/>
            </a:xfrm>
            <a:prstGeom prst="rect">
              <a:avLst/>
            </a:prstGeom>
            <a:solidFill>
              <a:srgbClr val="FFFFFF"/>
            </a:solidFill>
            <a:ln w="12700" cap="flat">
              <a:noFill/>
              <a:miter lim="400000"/>
            </a:ln>
            <a:effectLst/>
          </p:spPr>
          <p:txBody>
            <a:bodyPr wrap="square" lIns="45719" tIns="45719" rIns="45719" bIns="45719" numCol="1" anchor="t">
              <a:noAutofit/>
            </a:bodyPr>
            <a:lstStyle/>
            <a:p>
              <a:endParaRPr/>
            </a:p>
          </p:txBody>
        </p:sp>
        <p:sp>
          <p:nvSpPr>
            <p:cNvPr id="159" name="Freeform 5"/>
            <p:cNvSpPr/>
            <p:nvPr/>
          </p:nvSpPr>
          <p:spPr>
            <a:xfrm>
              <a:off x="0" y="1587"/>
              <a:ext cx="9144001" cy="685641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moveTo>
                    <a:pt x="20745" y="20100"/>
                  </a:moveTo>
                  <a:lnTo>
                    <a:pt x="844" y="20100"/>
                  </a:lnTo>
                  <a:lnTo>
                    <a:pt x="844" y="1480"/>
                  </a:lnTo>
                  <a:lnTo>
                    <a:pt x="20745" y="1480"/>
                  </a:lnTo>
                  <a:lnTo>
                    <a:pt x="20745" y="20100"/>
                  </a:lnTo>
                  <a:close/>
                </a:path>
              </a:pathLst>
            </a:custGeom>
            <a:solidFill>
              <a:srgbClr val="FFFFFF"/>
            </a:solidFill>
            <a:ln w="12700" cap="flat">
              <a:noFill/>
              <a:miter lim="400000"/>
            </a:ln>
            <a:effectLst/>
          </p:spPr>
          <p:txBody>
            <a:bodyPr wrap="square" lIns="45719" tIns="45719" rIns="45719" bIns="45719" numCol="1" anchor="t">
              <a:noAutofit/>
            </a:bodyPr>
            <a:lstStyle/>
            <a:p>
              <a:endParaRPr/>
            </a:p>
          </p:txBody>
        </p:sp>
      </p:grpSp>
      <p:sp>
        <p:nvSpPr>
          <p:cNvPr id="161" name="Titolo Testo"/>
          <p:cNvSpPr txBox="1">
            <a:spLocks noGrp="1"/>
          </p:cNvSpPr>
          <p:nvPr>
            <p:ph type="title"/>
          </p:nvPr>
        </p:nvSpPr>
        <p:spPr>
          <a:xfrm>
            <a:off x="866216" y="1295400"/>
            <a:ext cx="2094870" cy="1600200"/>
          </a:xfrm>
          <a:prstGeom prst="rect">
            <a:avLst/>
          </a:prstGeom>
        </p:spPr>
        <p:txBody>
          <a:bodyPr anchor="b">
            <a:normAutofit/>
          </a:bodyPr>
          <a:lstStyle>
            <a:lvl1pPr>
              <a:defRPr sz="1800"/>
            </a:lvl1pPr>
          </a:lstStyle>
          <a:p>
            <a:r>
              <a:t>Titolo Testo</a:t>
            </a:r>
          </a:p>
        </p:txBody>
      </p:sp>
      <p:sp>
        <p:nvSpPr>
          <p:cNvPr id="162" name="Corpo livello uno…"/>
          <p:cNvSpPr txBox="1">
            <a:spLocks noGrp="1"/>
          </p:cNvSpPr>
          <p:nvPr>
            <p:ph type="body" sz="half" idx="1"/>
          </p:nvPr>
        </p:nvSpPr>
        <p:spPr>
          <a:xfrm>
            <a:off x="4335860" y="1447800"/>
            <a:ext cx="3892550" cy="4572000"/>
          </a:xfrm>
          <a:prstGeom prst="rect">
            <a:avLst/>
          </a:prstGeom>
        </p:spPr>
        <p:txBody>
          <a:bodyPr anchor="ctr"/>
          <a:lstStyle/>
          <a:p>
            <a:r>
              <a:t>Corpo livello uno</a:t>
            </a:r>
          </a:p>
          <a:p>
            <a:pPr lvl="1"/>
            <a:r>
              <a:t>Corpo livello due</a:t>
            </a:r>
          </a:p>
          <a:p>
            <a:pPr lvl="2"/>
            <a:r>
              <a:t>Corpo livello tre</a:t>
            </a:r>
          </a:p>
          <a:p>
            <a:pPr lvl="3"/>
            <a:r>
              <a:t>Corpo livello quattro</a:t>
            </a:r>
          </a:p>
          <a:p>
            <a:pPr lvl="4"/>
            <a:r>
              <a:t>Corpo livello cinque</a:t>
            </a:r>
          </a:p>
        </p:txBody>
      </p:sp>
      <p:sp>
        <p:nvSpPr>
          <p:cNvPr id="163" name="Text Placeholder 3"/>
          <p:cNvSpPr>
            <a:spLocks noGrp="1"/>
          </p:cNvSpPr>
          <p:nvPr>
            <p:ph type="body" sz="quarter" idx="13"/>
          </p:nvPr>
        </p:nvSpPr>
        <p:spPr>
          <a:xfrm>
            <a:off x="866216" y="3129281"/>
            <a:ext cx="2094871" cy="2895600"/>
          </a:xfrm>
          <a:prstGeom prst="rect">
            <a:avLst/>
          </a:prstGeom>
        </p:spPr>
        <p:txBody>
          <a:bodyPr/>
          <a:lstStyle/>
          <a:p>
            <a:pPr marL="0" indent="0">
              <a:buClrTx/>
              <a:buSzTx/>
              <a:buNone/>
              <a:defRPr sz="1000">
                <a:solidFill>
                  <a:schemeClr val="accent1"/>
                </a:solidFill>
              </a:defRPr>
            </a:pPr>
            <a:endParaRPr/>
          </a:p>
        </p:txBody>
      </p:sp>
      <p:sp>
        <p:nvSpPr>
          <p:cNvPr id="164" name="Rectangle 14"/>
          <p:cNvSpPr/>
          <p:nvPr/>
        </p:nvSpPr>
        <p:spPr>
          <a:xfrm>
            <a:off x="7832796" y="0"/>
            <a:ext cx="514351" cy="1143000"/>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9" rIns="45719"/>
          <a:lstStyle/>
          <a:p>
            <a:endParaRPr/>
          </a:p>
        </p:txBody>
      </p:sp>
      <p:sp>
        <p:nvSpPr>
          <p:cNvPr id="165" name="Numero diapositiva"/>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Picture with Caption">
    <p:spTree>
      <p:nvGrpSpPr>
        <p:cNvPr id="1" name=""/>
        <p:cNvGrpSpPr/>
        <p:nvPr/>
      </p:nvGrpSpPr>
      <p:grpSpPr>
        <a:xfrm>
          <a:off x="0" y="0"/>
          <a:ext cx="0" cy="0"/>
          <a:chOff x="0" y="0"/>
          <a:chExt cx="0" cy="0"/>
        </a:xfrm>
      </p:grpSpPr>
      <p:grpSp>
        <p:nvGrpSpPr>
          <p:cNvPr id="183" name="Group 9"/>
          <p:cNvGrpSpPr/>
          <p:nvPr/>
        </p:nvGrpSpPr>
        <p:grpSpPr>
          <a:xfrm>
            <a:off x="-1" y="0"/>
            <a:ext cx="9144002" cy="6858001"/>
            <a:chOff x="0" y="0"/>
            <a:chExt cx="9144000" cy="6858000"/>
          </a:xfrm>
        </p:grpSpPr>
        <p:sp>
          <p:nvSpPr>
            <p:cNvPr id="172" name="Rectangle 11"/>
            <p:cNvSpPr/>
            <p:nvPr/>
          </p:nvSpPr>
          <p:spPr>
            <a:xfrm>
              <a:off x="0" y="0"/>
              <a:ext cx="9144000" cy="6858000"/>
            </a:xfrm>
            <a:prstGeom prst="rect">
              <a:avLst/>
            </a:prstGeom>
            <a:blipFill rotWithShape="1">
              <a:blip r:embed="rId2"/>
              <a:srcRect/>
              <a:stretch>
                <a:fillRect/>
              </a:stretch>
            </a:blipFill>
            <a:ln w="12700" cap="flat">
              <a:noFill/>
              <a:miter lim="400000"/>
            </a:ln>
            <a:effectLst/>
          </p:spPr>
          <p:txBody>
            <a:bodyPr wrap="square" lIns="45719" tIns="45719" rIns="45719" bIns="45719" numCol="1" anchor="t">
              <a:noAutofit/>
            </a:bodyPr>
            <a:lstStyle/>
            <a:p>
              <a:endParaRPr/>
            </a:p>
          </p:txBody>
        </p:sp>
        <p:sp>
          <p:nvSpPr>
            <p:cNvPr id="173" name="Oval 12"/>
            <p:cNvSpPr/>
            <p:nvPr/>
          </p:nvSpPr>
          <p:spPr>
            <a:xfrm>
              <a:off x="6456758" y="5867400"/>
              <a:ext cx="742951" cy="990601"/>
            </a:xfrm>
            <a:prstGeom prst="ellipse">
              <a:avLst/>
            </a:prstGeom>
            <a:gradFill flip="none" rotWithShape="1">
              <a:gsLst>
                <a:gs pos="0">
                  <a:schemeClr val="accent5">
                    <a:alpha val="14000"/>
                  </a:schemeClr>
                </a:gs>
                <a:gs pos="36000">
                  <a:schemeClr val="accent5">
                    <a:alpha val="7000"/>
                  </a:schemeClr>
                </a:gs>
                <a:gs pos="66000">
                  <a:schemeClr val="accent5">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a:p>
          </p:txBody>
        </p:sp>
        <p:sp>
          <p:nvSpPr>
            <p:cNvPr id="174" name="Oval 13"/>
            <p:cNvSpPr/>
            <p:nvPr/>
          </p:nvSpPr>
          <p:spPr>
            <a:xfrm>
              <a:off x="6456758" y="1676399"/>
              <a:ext cx="2114551" cy="2819401"/>
            </a:xfrm>
            <a:prstGeom prst="ellipse">
              <a:avLst/>
            </a:prstGeom>
            <a:gradFill flip="none" rotWithShape="1">
              <a:gsLst>
                <a:gs pos="0">
                  <a:schemeClr val="accent5">
                    <a:alpha val="7000"/>
                  </a:schemeClr>
                </a:gs>
                <a:gs pos="36000">
                  <a:schemeClr val="accent5">
                    <a:alpha val="6000"/>
                  </a:schemeClr>
                </a:gs>
                <a:gs pos="69000">
                  <a:schemeClr val="accent5">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a:p>
          </p:txBody>
        </p:sp>
        <p:sp>
          <p:nvSpPr>
            <p:cNvPr id="175" name="Oval 15"/>
            <p:cNvSpPr/>
            <p:nvPr/>
          </p:nvSpPr>
          <p:spPr>
            <a:xfrm>
              <a:off x="5999558" y="1586"/>
              <a:ext cx="1200151" cy="1600201"/>
            </a:xfrm>
            <a:prstGeom prst="ellipse">
              <a:avLst/>
            </a:prstGeom>
            <a:gradFill flip="none" rotWithShape="1">
              <a:gsLst>
                <a:gs pos="0">
                  <a:srgbClr val="FAC96A">
                    <a:alpha val="14000"/>
                  </a:srgbClr>
                </a:gs>
                <a:gs pos="36000">
                  <a:srgbClr val="FAC96A">
                    <a:alpha val="7000"/>
                  </a:srgbClr>
                </a:gs>
                <a:gs pos="73000">
                  <a:srgbClr val="FAC96A">
                    <a:alpha val="0"/>
                  </a:srgb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a:p>
          </p:txBody>
        </p:sp>
        <p:sp>
          <p:nvSpPr>
            <p:cNvPr id="176" name="Oval 16"/>
            <p:cNvSpPr/>
            <p:nvPr/>
          </p:nvSpPr>
          <p:spPr>
            <a:xfrm>
              <a:off x="0" y="2895600"/>
              <a:ext cx="1771651" cy="2362201"/>
            </a:xfrm>
            <a:prstGeom prst="ellipse">
              <a:avLst/>
            </a:prstGeom>
            <a:gradFill flip="none" rotWithShape="1">
              <a:gsLst>
                <a:gs pos="0">
                  <a:schemeClr val="accent5">
                    <a:alpha val="8000"/>
                  </a:schemeClr>
                </a:gs>
                <a:gs pos="36000">
                  <a:schemeClr val="accent5">
                    <a:alpha val="8000"/>
                  </a:schemeClr>
                </a:gs>
                <a:gs pos="72000">
                  <a:schemeClr val="accent5">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a:p>
          </p:txBody>
        </p:sp>
        <p:sp>
          <p:nvSpPr>
            <p:cNvPr id="177" name="Oval 17"/>
            <p:cNvSpPr/>
            <p:nvPr/>
          </p:nvSpPr>
          <p:spPr>
            <a:xfrm>
              <a:off x="0" y="2667000"/>
              <a:ext cx="3143251" cy="4191001"/>
            </a:xfrm>
            <a:prstGeom prst="ellipse">
              <a:avLst/>
            </a:prstGeom>
            <a:gradFill flip="none" rotWithShape="1">
              <a:gsLst>
                <a:gs pos="0">
                  <a:srgbClr val="FAC96A">
                    <a:alpha val="11000"/>
                  </a:srgbClr>
                </a:gs>
                <a:gs pos="36000">
                  <a:srgbClr val="FAC96A">
                    <a:alpha val="10000"/>
                  </a:srgbClr>
                </a:gs>
                <a:gs pos="75000">
                  <a:srgbClr val="FAC96A">
                    <a:alpha val="0"/>
                  </a:srgb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a:p>
          </p:txBody>
        </p:sp>
        <p:sp>
          <p:nvSpPr>
            <p:cNvPr id="178" name="Oval 18"/>
            <p:cNvSpPr/>
            <p:nvPr/>
          </p:nvSpPr>
          <p:spPr>
            <a:xfrm>
              <a:off x="6456758" y="5865239"/>
              <a:ext cx="742951" cy="990601"/>
            </a:xfrm>
            <a:prstGeom prst="ellipse">
              <a:avLst/>
            </a:prstGeom>
            <a:gradFill flip="none" rotWithShape="1">
              <a:gsLst>
                <a:gs pos="0">
                  <a:srgbClr val="FAC96A">
                    <a:alpha val="10000"/>
                  </a:srgbClr>
                </a:gs>
                <a:gs pos="31000">
                  <a:srgbClr val="FAC96A">
                    <a:alpha val="5000"/>
                  </a:srgbClr>
                </a:gs>
                <a:gs pos="66000">
                  <a:srgbClr val="FAC96A">
                    <a:alpha val="0"/>
                  </a:srgb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a:p>
          </p:txBody>
        </p:sp>
        <p:sp>
          <p:nvSpPr>
            <p:cNvPr id="179" name="Freeform 5"/>
            <p:cNvSpPr/>
            <p:nvPr/>
          </p:nvSpPr>
          <p:spPr>
            <a:xfrm rot="15922489">
              <a:off x="2740270" y="1881192"/>
              <a:ext cx="3299408" cy="330696"/>
            </a:xfrm>
            <a:custGeom>
              <a:avLst/>
              <a:gdLst/>
              <a:ahLst/>
              <a:cxnLst>
                <a:cxn ang="0">
                  <a:pos x="wd2" y="hd2"/>
                </a:cxn>
                <a:cxn ang="5400000">
                  <a:pos x="wd2" y="hd2"/>
                </a:cxn>
                <a:cxn ang="10800000">
                  <a:pos x="wd2" y="hd2"/>
                </a:cxn>
                <a:cxn ang="16200000">
                  <a:pos x="wd2" y="hd2"/>
                </a:cxn>
              </a:cxnLst>
              <a:rect l="0" t="0" r="r" b="b"/>
              <a:pathLst>
                <a:path w="21600" h="21572" extrusionOk="0">
                  <a:moveTo>
                    <a:pt x="184" y="10323"/>
                  </a:moveTo>
                  <a:cubicBezTo>
                    <a:pt x="3750" y="15945"/>
                    <a:pt x="16252" y="21600"/>
                    <a:pt x="21509" y="21571"/>
                  </a:cubicBezTo>
                  <a:cubicBezTo>
                    <a:pt x="21576" y="7983"/>
                    <a:pt x="21533" y="13589"/>
                    <a:pt x="21600" y="0"/>
                  </a:cubicBezTo>
                  <a:lnTo>
                    <a:pt x="20881" y="832"/>
                  </a:lnTo>
                  <a:lnTo>
                    <a:pt x="20161" y="1631"/>
                  </a:lnTo>
                  <a:lnTo>
                    <a:pt x="19442" y="2405"/>
                  </a:lnTo>
                  <a:lnTo>
                    <a:pt x="18721" y="3070"/>
                  </a:lnTo>
                  <a:lnTo>
                    <a:pt x="17999" y="3739"/>
                  </a:lnTo>
                  <a:lnTo>
                    <a:pt x="17278" y="4366"/>
                  </a:lnTo>
                  <a:lnTo>
                    <a:pt x="16565" y="4901"/>
                  </a:lnTo>
                  <a:lnTo>
                    <a:pt x="15839" y="5402"/>
                  </a:lnTo>
                  <a:lnTo>
                    <a:pt x="15120" y="5871"/>
                  </a:lnTo>
                  <a:lnTo>
                    <a:pt x="14414" y="6270"/>
                  </a:lnTo>
                  <a:lnTo>
                    <a:pt x="13694" y="6670"/>
                  </a:lnTo>
                  <a:lnTo>
                    <a:pt x="12988" y="7008"/>
                  </a:lnTo>
                  <a:lnTo>
                    <a:pt x="12282" y="7273"/>
                  </a:lnTo>
                  <a:lnTo>
                    <a:pt x="11575" y="7542"/>
                  </a:lnTo>
                  <a:lnTo>
                    <a:pt x="10878" y="7771"/>
                  </a:lnTo>
                  <a:lnTo>
                    <a:pt x="10189" y="7942"/>
                  </a:lnTo>
                  <a:lnTo>
                    <a:pt x="9495" y="8072"/>
                  </a:lnTo>
                  <a:lnTo>
                    <a:pt x="8811" y="8207"/>
                  </a:lnTo>
                  <a:lnTo>
                    <a:pt x="8135" y="8272"/>
                  </a:lnTo>
                  <a:lnTo>
                    <a:pt x="7461" y="8342"/>
                  </a:lnTo>
                  <a:lnTo>
                    <a:pt x="6793" y="8370"/>
                  </a:lnTo>
                  <a:lnTo>
                    <a:pt x="6132" y="8342"/>
                  </a:lnTo>
                  <a:lnTo>
                    <a:pt x="5480" y="8342"/>
                  </a:lnTo>
                  <a:lnTo>
                    <a:pt x="4834" y="8272"/>
                  </a:lnTo>
                  <a:lnTo>
                    <a:pt x="4197" y="8170"/>
                  </a:lnTo>
                  <a:lnTo>
                    <a:pt x="3570" y="8072"/>
                  </a:lnTo>
                  <a:lnTo>
                    <a:pt x="2955" y="7971"/>
                  </a:lnTo>
                  <a:lnTo>
                    <a:pt x="2344" y="7807"/>
                  </a:lnTo>
                  <a:lnTo>
                    <a:pt x="1741" y="7636"/>
                  </a:lnTo>
                  <a:lnTo>
                    <a:pt x="1151" y="7473"/>
                  </a:lnTo>
                  <a:lnTo>
                    <a:pt x="0" y="7037"/>
                  </a:lnTo>
                  <a:cubicBezTo>
                    <a:pt x="60" y="8134"/>
                    <a:pt x="123" y="9226"/>
                    <a:pt x="184" y="10323"/>
                  </a:cubicBezTo>
                  <a:close/>
                </a:path>
              </a:pathLst>
            </a:custGeom>
            <a:solidFill>
              <a:srgbClr val="FFFFFF">
                <a:alpha val="20000"/>
              </a:srgbClr>
            </a:solidFill>
            <a:ln w="12700" cap="flat">
              <a:noFill/>
              <a:miter lim="400000"/>
            </a:ln>
            <a:effectLst/>
          </p:spPr>
          <p:txBody>
            <a:bodyPr wrap="square" lIns="45719" tIns="45719" rIns="45719" bIns="45719" numCol="1" anchor="t">
              <a:noAutofit/>
            </a:bodyPr>
            <a:lstStyle/>
            <a:p>
              <a:endParaRPr/>
            </a:p>
          </p:txBody>
        </p:sp>
        <p:sp>
          <p:nvSpPr>
            <p:cNvPr id="180" name="Freeform 5"/>
            <p:cNvSpPr/>
            <p:nvPr/>
          </p:nvSpPr>
          <p:spPr>
            <a:xfrm rot="16200000">
              <a:off x="1714865" y="2958540"/>
              <a:ext cx="6053671" cy="9409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519"/>
                  </a:lnTo>
                  <a:lnTo>
                    <a:pt x="21600" y="21600"/>
                  </a:lnTo>
                  <a:lnTo>
                    <a:pt x="21600" y="19"/>
                  </a:lnTo>
                  <a:lnTo>
                    <a:pt x="21110" y="421"/>
                  </a:lnTo>
                  <a:lnTo>
                    <a:pt x="20622" y="805"/>
                  </a:lnTo>
                  <a:lnTo>
                    <a:pt x="20131" y="1180"/>
                  </a:lnTo>
                  <a:lnTo>
                    <a:pt x="19639" y="1501"/>
                  </a:lnTo>
                  <a:lnTo>
                    <a:pt x="19148" y="1825"/>
                  </a:lnTo>
                  <a:lnTo>
                    <a:pt x="18656" y="2128"/>
                  </a:lnTo>
                  <a:lnTo>
                    <a:pt x="18170" y="2387"/>
                  </a:lnTo>
                  <a:lnTo>
                    <a:pt x="17677" y="2632"/>
                  </a:lnTo>
                  <a:lnTo>
                    <a:pt x="17187" y="2857"/>
                  </a:lnTo>
                  <a:lnTo>
                    <a:pt x="16705" y="3051"/>
                  </a:lnTo>
                  <a:lnTo>
                    <a:pt x="16217" y="3245"/>
                  </a:lnTo>
                  <a:lnTo>
                    <a:pt x="15736" y="3407"/>
                  </a:lnTo>
                  <a:lnTo>
                    <a:pt x="15254" y="3534"/>
                  </a:lnTo>
                  <a:lnTo>
                    <a:pt x="14774" y="3667"/>
                  </a:lnTo>
                  <a:lnTo>
                    <a:pt x="14299" y="3777"/>
                  </a:lnTo>
                  <a:lnTo>
                    <a:pt x="13828" y="3856"/>
                  </a:lnTo>
                  <a:lnTo>
                    <a:pt x="13357" y="3923"/>
                  </a:lnTo>
                  <a:lnTo>
                    <a:pt x="12891" y="3988"/>
                  </a:lnTo>
                  <a:lnTo>
                    <a:pt x="12431" y="4018"/>
                  </a:lnTo>
                  <a:lnTo>
                    <a:pt x="11971" y="4050"/>
                  </a:lnTo>
                  <a:lnTo>
                    <a:pt x="11517" y="4066"/>
                  </a:lnTo>
                  <a:lnTo>
                    <a:pt x="11068" y="4050"/>
                  </a:lnTo>
                  <a:lnTo>
                    <a:pt x="10623" y="4050"/>
                  </a:lnTo>
                  <a:lnTo>
                    <a:pt x="10182" y="4018"/>
                  </a:lnTo>
                  <a:lnTo>
                    <a:pt x="9750" y="3969"/>
                  </a:lnTo>
                  <a:lnTo>
                    <a:pt x="9323" y="3923"/>
                  </a:lnTo>
                  <a:lnTo>
                    <a:pt x="8904" y="3872"/>
                  </a:lnTo>
                  <a:lnTo>
                    <a:pt x="8487" y="3793"/>
                  </a:lnTo>
                  <a:lnTo>
                    <a:pt x="8076" y="3710"/>
                  </a:lnTo>
                  <a:lnTo>
                    <a:pt x="7674" y="3634"/>
                  </a:lnTo>
                  <a:lnTo>
                    <a:pt x="6890" y="3421"/>
                  </a:lnTo>
                  <a:lnTo>
                    <a:pt x="6139" y="3194"/>
                  </a:lnTo>
                  <a:lnTo>
                    <a:pt x="5417" y="2956"/>
                  </a:lnTo>
                  <a:lnTo>
                    <a:pt x="4735" y="2695"/>
                  </a:lnTo>
                  <a:lnTo>
                    <a:pt x="4082" y="2422"/>
                  </a:lnTo>
                  <a:lnTo>
                    <a:pt x="3478" y="2128"/>
                  </a:lnTo>
                  <a:lnTo>
                    <a:pt x="2910" y="1839"/>
                  </a:lnTo>
                  <a:lnTo>
                    <a:pt x="2387" y="1550"/>
                  </a:lnTo>
                  <a:lnTo>
                    <a:pt x="1907" y="1277"/>
                  </a:lnTo>
                  <a:lnTo>
                    <a:pt x="1482" y="1018"/>
                  </a:lnTo>
                  <a:lnTo>
                    <a:pt x="1097" y="772"/>
                  </a:lnTo>
                  <a:lnTo>
                    <a:pt x="773" y="567"/>
                  </a:lnTo>
                  <a:lnTo>
                    <a:pt x="501" y="373"/>
                  </a:lnTo>
                  <a:lnTo>
                    <a:pt x="127" y="94"/>
                  </a:lnTo>
                  <a:lnTo>
                    <a:pt x="0" y="0"/>
                  </a:lnTo>
                  <a:close/>
                </a:path>
              </a:pathLst>
            </a:custGeom>
            <a:solidFill>
              <a:srgbClr val="FFFFFF"/>
            </a:solidFill>
            <a:ln w="12700" cap="flat">
              <a:noFill/>
              <a:miter lim="400000"/>
            </a:ln>
            <a:effectLst/>
          </p:spPr>
          <p:txBody>
            <a:bodyPr wrap="square" lIns="45719" tIns="45719" rIns="45719" bIns="45719" numCol="1" anchor="t">
              <a:noAutofit/>
            </a:bodyPr>
            <a:lstStyle/>
            <a:p>
              <a:endParaRPr/>
            </a:p>
          </p:txBody>
        </p:sp>
        <p:sp>
          <p:nvSpPr>
            <p:cNvPr id="181" name="Rectangle 7"/>
            <p:cNvSpPr/>
            <p:nvPr/>
          </p:nvSpPr>
          <p:spPr>
            <a:xfrm>
              <a:off x="4629150" y="402164"/>
              <a:ext cx="4197349" cy="6053671"/>
            </a:xfrm>
            <a:prstGeom prst="rect">
              <a:avLst/>
            </a:prstGeom>
            <a:solidFill>
              <a:srgbClr val="FFFFFF"/>
            </a:solidFill>
            <a:ln w="12700" cap="flat">
              <a:noFill/>
              <a:miter lim="400000"/>
            </a:ln>
            <a:effectLst/>
          </p:spPr>
          <p:txBody>
            <a:bodyPr wrap="square" lIns="45719" tIns="45719" rIns="45719" bIns="45719" numCol="1" anchor="t">
              <a:noAutofit/>
            </a:bodyPr>
            <a:lstStyle/>
            <a:p>
              <a:endParaRPr/>
            </a:p>
          </p:txBody>
        </p:sp>
        <p:sp>
          <p:nvSpPr>
            <p:cNvPr id="182" name="Freeform 5"/>
            <p:cNvSpPr/>
            <p:nvPr/>
          </p:nvSpPr>
          <p:spPr>
            <a:xfrm>
              <a:off x="0" y="1587"/>
              <a:ext cx="9144001" cy="685641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moveTo>
                    <a:pt x="20745" y="20100"/>
                  </a:moveTo>
                  <a:lnTo>
                    <a:pt x="844" y="20100"/>
                  </a:lnTo>
                  <a:lnTo>
                    <a:pt x="844" y="1480"/>
                  </a:lnTo>
                  <a:lnTo>
                    <a:pt x="20745" y="1480"/>
                  </a:lnTo>
                  <a:lnTo>
                    <a:pt x="20745" y="20100"/>
                  </a:lnTo>
                  <a:close/>
                </a:path>
              </a:pathLst>
            </a:custGeom>
            <a:solidFill>
              <a:srgbClr val="FFFFFF"/>
            </a:solidFill>
            <a:ln w="12700" cap="flat">
              <a:noFill/>
              <a:miter lim="400000"/>
            </a:ln>
            <a:effectLst/>
          </p:spPr>
          <p:txBody>
            <a:bodyPr wrap="square" lIns="45719" tIns="45719" rIns="45719" bIns="45719" numCol="1" anchor="t">
              <a:noAutofit/>
            </a:bodyPr>
            <a:lstStyle/>
            <a:p>
              <a:endParaRPr/>
            </a:p>
          </p:txBody>
        </p:sp>
      </p:grpSp>
      <p:sp>
        <p:nvSpPr>
          <p:cNvPr id="184" name="Titolo Testo"/>
          <p:cNvSpPr txBox="1">
            <a:spLocks noGrp="1"/>
          </p:cNvSpPr>
          <p:nvPr>
            <p:ph type="title"/>
          </p:nvPr>
        </p:nvSpPr>
        <p:spPr>
          <a:xfrm>
            <a:off x="865430" y="1693331"/>
            <a:ext cx="2895196" cy="1735669"/>
          </a:xfrm>
          <a:prstGeom prst="rect">
            <a:avLst/>
          </a:prstGeom>
        </p:spPr>
        <p:txBody>
          <a:bodyPr anchor="b">
            <a:normAutofit/>
          </a:bodyPr>
          <a:lstStyle/>
          <a:p>
            <a:r>
              <a:t>Titolo Testo</a:t>
            </a:r>
          </a:p>
        </p:txBody>
      </p:sp>
      <p:sp>
        <p:nvSpPr>
          <p:cNvPr id="185" name="Picture Placeholder 2"/>
          <p:cNvSpPr>
            <a:spLocks noGrp="1"/>
          </p:cNvSpPr>
          <p:nvPr>
            <p:ph type="pic" sz="quarter" idx="13"/>
          </p:nvPr>
        </p:nvSpPr>
        <p:spPr>
          <a:xfrm>
            <a:off x="4910904" y="1143000"/>
            <a:ext cx="2420395" cy="4572000"/>
          </a:xfrm>
          <a:prstGeom prst="rect">
            <a:avLst/>
          </a:prstGeom>
          <a:effectLst>
            <a:outerShdw blurRad="50800" dist="50800" dir="5400000" rotWithShape="0">
              <a:srgbClr val="000000">
                <a:alpha val="43000"/>
              </a:srgbClr>
            </a:outerShdw>
          </a:effectLst>
        </p:spPr>
        <p:txBody>
          <a:bodyPr lIns="91439" rIns="91439">
            <a:noAutofit/>
          </a:bodyPr>
          <a:lstStyle/>
          <a:p>
            <a:endParaRPr/>
          </a:p>
        </p:txBody>
      </p:sp>
      <p:sp>
        <p:nvSpPr>
          <p:cNvPr id="186" name="Corpo livello uno…"/>
          <p:cNvSpPr txBox="1">
            <a:spLocks noGrp="1"/>
          </p:cNvSpPr>
          <p:nvPr>
            <p:ph type="body" sz="quarter" idx="1"/>
          </p:nvPr>
        </p:nvSpPr>
        <p:spPr>
          <a:xfrm>
            <a:off x="866216" y="3657600"/>
            <a:ext cx="2894410" cy="1371600"/>
          </a:xfrm>
          <a:prstGeom prst="rect">
            <a:avLst/>
          </a:prstGeom>
        </p:spPr>
        <p:txBody>
          <a:bodyPr/>
          <a:lstStyle>
            <a:lvl1pPr marL="0" indent="0">
              <a:buClrTx/>
              <a:buSzTx/>
              <a:buNone/>
              <a:defRPr sz="1000">
                <a:solidFill>
                  <a:schemeClr val="accent1"/>
                </a:solidFill>
              </a:defRPr>
            </a:lvl1pPr>
            <a:lvl2pPr marL="0" indent="342900">
              <a:buClrTx/>
              <a:buSzTx/>
              <a:buNone/>
              <a:defRPr sz="1000">
                <a:solidFill>
                  <a:schemeClr val="accent1"/>
                </a:solidFill>
              </a:defRPr>
            </a:lvl2pPr>
            <a:lvl3pPr marL="0" indent="685800">
              <a:buClrTx/>
              <a:buSzTx/>
              <a:buNone/>
              <a:defRPr sz="1000">
                <a:solidFill>
                  <a:schemeClr val="accent1"/>
                </a:solidFill>
              </a:defRPr>
            </a:lvl3pPr>
            <a:lvl4pPr marL="0" indent="1028700">
              <a:buClrTx/>
              <a:buSzTx/>
              <a:buNone/>
              <a:defRPr sz="1000">
                <a:solidFill>
                  <a:schemeClr val="accent1"/>
                </a:solidFill>
              </a:defRPr>
            </a:lvl4pPr>
            <a:lvl5pPr marL="0" indent="1371600">
              <a:buClrTx/>
              <a:buSzTx/>
              <a:buNone/>
              <a:defRPr sz="1000">
                <a:solidFill>
                  <a:schemeClr val="accent1"/>
                </a:solidFill>
              </a:defRPr>
            </a:lvl5pPr>
          </a:lstStyle>
          <a:p>
            <a:r>
              <a:t>Corpo livello uno</a:t>
            </a:r>
          </a:p>
          <a:p>
            <a:pPr lvl="1"/>
            <a:r>
              <a:t>Corpo livello due</a:t>
            </a:r>
          </a:p>
          <a:p>
            <a:pPr lvl="2"/>
            <a:r>
              <a:t>Corpo livello tre</a:t>
            </a:r>
          </a:p>
          <a:p>
            <a:pPr lvl="3"/>
            <a:r>
              <a:t>Corpo livello quattro</a:t>
            </a:r>
          </a:p>
          <a:p>
            <a:pPr lvl="4"/>
            <a:r>
              <a:t>Corpo livello cinque</a:t>
            </a:r>
          </a:p>
        </p:txBody>
      </p:sp>
      <p:sp>
        <p:nvSpPr>
          <p:cNvPr id="187" name="Rectangle 14"/>
          <p:cNvSpPr/>
          <p:nvPr/>
        </p:nvSpPr>
        <p:spPr>
          <a:xfrm>
            <a:off x="7832796" y="0"/>
            <a:ext cx="514351" cy="1143000"/>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9" rIns="45719"/>
          <a:lstStyle/>
          <a:p>
            <a:endParaRPr/>
          </a:p>
        </p:txBody>
      </p:sp>
      <p:sp>
        <p:nvSpPr>
          <p:cNvPr id="188" name="Numero diapositiva"/>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5"/>
          <p:cNvSpPr/>
          <p:nvPr/>
        </p:nvSpPr>
        <p:spPr>
          <a:xfrm>
            <a:off x="7832796" y="0"/>
            <a:ext cx="514351" cy="1143000"/>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9" rIns="45719"/>
          <a:lstStyle/>
          <a:p>
            <a:endParaRPr/>
          </a:p>
        </p:txBody>
      </p:sp>
      <p:sp>
        <p:nvSpPr>
          <p:cNvPr id="3" name="Titolo Testo"/>
          <p:cNvSpPr txBox="1">
            <a:spLocks noGrp="1"/>
          </p:cNvSpPr>
          <p:nvPr>
            <p:ph type="title"/>
          </p:nvPr>
        </p:nvSpPr>
        <p:spPr>
          <a:xfrm>
            <a:off x="457200" y="92074"/>
            <a:ext cx="8229600" cy="15081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lstStyle/>
          <a:p>
            <a:r>
              <a:t>Titolo Testo</a:t>
            </a:r>
          </a:p>
        </p:txBody>
      </p:sp>
      <p:sp>
        <p:nvSpPr>
          <p:cNvPr id="4" name="Corpo livello uno…"/>
          <p:cNvSpPr txBox="1">
            <a:spLocks noGrp="1"/>
          </p:cNvSpPr>
          <p:nvPr>
            <p:ph type="body" idx="1"/>
          </p:nvPr>
        </p:nvSpPr>
        <p:spPr>
          <a:xfrm>
            <a:off x="457200" y="1600200"/>
            <a:ext cx="8229600" cy="52578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r>
              <a:t>Corpo livello uno</a:t>
            </a:r>
          </a:p>
          <a:p>
            <a:pPr lvl="1"/>
            <a:r>
              <a:t>Corpo livello due</a:t>
            </a:r>
          </a:p>
          <a:p>
            <a:pPr lvl="2"/>
            <a:r>
              <a:t>Corpo livello tre</a:t>
            </a:r>
          </a:p>
          <a:p>
            <a:pPr lvl="3"/>
            <a:r>
              <a:t>Corpo livello quattro</a:t>
            </a:r>
          </a:p>
          <a:p>
            <a:pPr lvl="4"/>
            <a:r>
              <a:t>Corpo livello cinque</a:t>
            </a:r>
          </a:p>
        </p:txBody>
      </p:sp>
      <p:sp>
        <p:nvSpPr>
          <p:cNvPr id="5" name="Numero diapositiva"/>
          <p:cNvSpPr txBox="1">
            <a:spLocks noGrp="1"/>
          </p:cNvSpPr>
          <p:nvPr>
            <p:ph type="sldNum" sz="quarter" idx="2"/>
          </p:nvPr>
        </p:nvSpPr>
        <p:spPr>
          <a:xfrm>
            <a:off x="7878855" y="641777"/>
            <a:ext cx="399751" cy="421641"/>
          </a:xfrm>
          <a:prstGeom prst="rect">
            <a:avLst/>
          </a:prstGeom>
          <a:ln w="12700">
            <a:miter lim="400000"/>
          </a:ln>
        </p:spPr>
        <p:txBody>
          <a:bodyPr wrap="none" lIns="45719" rIns="45719" anchor="b">
            <a:spAutoFit/>
          </a:bodyPr>
          <a:lstStyle>
            <a:lvl1pPr algn="ctr">
              <a:defRPr sz="2100">
                <a:solidFill>
                  <a:srgbClr val="FFFFFF"/>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ransition spd="med"/>
  <p:txStyles>
    <p:titleStyle>
      <a:lvl1pPr marL="0" marR="0" indent="0" algn="l" defTabSz="342900" rtl="0" latinLnBrk="0">
        <a:lnSpc>
          <a:spcPct val="100000"/>
        </a:lnSpc>
        <a:spcBef>
          <a:spcPts val="0"/>
        </a:spcBef>
        <a:spcAft>
          <a:spcPts val="0"/>
        </a:spcAft>
        <a:buClrTx/>
        <a:buSzTx/>
        <a:buFontTx/>
        <a:buNone/>
        <a:tabLst/>
        <a:defRPr sz="2700" b="0" i="0" u="none" strike="noStrike" cap="none" spc="0" baseline="0">
          <a:ln>
            <a:noFill/>
          </a:ln>
          <a:solidFill>
            <a:srgbClr val="EBEBEB"/>
          </a:solidFill>
          <a:uFillTx/>
          <a:latin typeface="Century Gothic"/>
          <a:ea typeface="Century Gothic"/>
          <a:cs typeface="Century Gothic"/>
          <a:sym typeface="Century Gothic"/>
        </a:defRPr>
      </a:lvl1pPr>
      <a:lvl2pPr marL="0" marR="0" indent="0" algn="l" defTabSz="342900" rtl="0" latinLnBrk="0">
        <a:lnSpc>
          <a:spcPct val="100000"/>
        </a:lnSpc>
        <a:spcBef>
          <a:spcPts val="0"/>
        </a:spcBef>
        <a:spcAft>
          <a:spcPts val="0"/>
        </a:spcAft>
        <a:buClrTx/>
        <a:buSzTx/>
        <a:buFontTx/>
        <a:buNone/>
        <a:tabLst/>
        <a:defRPr sz="2700" b="0" i="0" u="none" strike="noStrike" cap="none" spc="0" baseline="0">
          <a:ln>
            <a:noFill/>
          </a:ln>
          <a:solidFill>
            <a:srgbClr val="EBEBEB"/>
          </a:solidFill>
          <a:uFillTx/>
          <a:latin typeface="Century Gothic"/>
          <a:ea typeface="Century Gothic"/>
          <a:cs typeface="Century Gothic"/>
          <a:sym typeface="Century Gothic"/>
        </a:defRPr>
      </a:lvl2pPr>
      <a:lvl3pPr marL="0" marR="0" indent="0" algn="l" defTabSz="342900" rtl="0" latinLnBrk="0">
        <a:lnSpc>
          <a:spcPct val="100000"/>
        </a:lnSpc>
        <a:spcBef>
          <a:spcPts val="0"/>
        </a:spcBef>
        <a:spcAft>
          <a:spcPts val="0"/>
        </a:spcAft>
        <a:buClrTx/>
        <a:buSzTx/>
        <a:buFontTx/>
        <a:buNone/>
        <a:tabLst/>
        <a:defRPr sz="2700" b="0" i="0" u="none" strike="noStrike" cap="none" spc="0" baseline="0">
          <a:ln>
            <a:noFill/>
          </a:ln>
          <a:solidFill>
            <a:srgbClr val="EBEBEB"/>
          </a:solidFill>
          <a:uFillTx/>
          <a:latin typeface="Century Gothic"/>
          <a:ea typeface="Century Gothic"/>
          <a:cs typeface="Century Gothic"/>
          <a:sym typeface="Century Gothic"/>
        </a:defRPr>
      </a:lvl3pPr>
      <a:lvl4pPr marL="0" marR="0" indent="0" algn="l" defTabSz="342900" rtl="0" latinLnBrk="0">
        <a:lnSpc>
          <a:spcPct val="100000"/>
        </a:lnSpc>
        <a:spcBef>
          <a:spcPts val="0"/>
        </a:spcBef>
        <a:spcAft>
          <a:spcPts val="0"/>
        </a:spcAft>
        <a:buClrTx/>
        <a:buSzTx/>
        <a:buFontTx/>
        <a:buNone/>
        <a:tabLst/>
        <a:defRPr sz="2700" b="0" i="0" u="none" strike="noStrike" cap="none" spc="0" baseline="0">
          <a:ln>
            <a:noFill/>
          </a:ln>
          <a:solidFill>
            <a:srgbClr val="EBEBEB"/>
          </a:solidFill>
          <a:uFillTx/>
          <a:latin typeface="Century Gothic"/>
          <a:ea typeface="Century Gothic"/>
          <a:cs typeface="Century Gothic"/>
          <a:sym typeface="Century Gothic"/>
        </a:defRPr>
      </a:lvl4pPr>
      <a:lvl5pPr marL="0" marR="0" indent="0" algn="l" defTabSz="342900" rtl="0" latinLnBrk="0">
        <a:lnSpc>
          <a:spcPct val="100000"/>
        </a:lnSpc>
        <a:spcBef>
          <a:spcPts val="0"/>
        </a:spcBef>
        <a:spcAft>
          <a:spcPts val="0"/>
        </a:spcAft>
        <a:buClrTx/>
        <a:buSzTx/>
        <a:buFontTx/>
        <a:buNone/>
        <a:tabLst/>
        <a:defRPr sz="2700" b="0" i="0" u="none" strike="noStrike" cap="none" spc="0" baseline="0">
          <a:ln>
            <a:noFill/>
          </a:ln>
          <a:solidFill>
            <a:srgbClr val="EBEBEB"/>
          </a:solidFill>
          <a:uFillTx/>
          <a:latin typeface="Century Gothic"/>
          <a:ea typeface="Century Gothic"/>
          <a:cs typeface="Century Gothic"/>
          <a:sym typeface="Century Gothic"/>
        </a:defRPr>
      </a:lvl5pPr>
      <a:lvl6pPr marL="0" marR="0" indent="0" algn="l" defTabSz="342900" rtl="0" latinLnBrk="0">
        <a:lnSpc>
          <a:spcPct val="100000"/>
        </a:lnSpc>
        <a:spcBef>
          <a:spcPts val="0"/>
        </a:spcBef>
        <a:spcAft>
          <a:spcPts val="0"/>
        </a:spcAft>
        <a:buClrTx/>
        <a:buSzTx/>
        <a:buFontTx/>
        <a:buNone/>
        <a:tabLst/>
        <a:defRPr sz="2700" b="0" i="0" u="none" strike="noStrike" cap="none" spc="0" baseline="0">
          <a:ln>
            <a:noFill/>
          </a:ln>
          <a:solidFill>
            <a:srgbClr val="EBEBEB"/>
          </a:solidFill>
          <a:uFillTx/>
          <a:latin typeface="Century Gothic"/>
          <a:ea typeface="Century Gothic"/>
          <a:cs typeface="Century Gothic"/>
          <a:sym typeface="Century Gothic"/>
        </a:defRPr>
      </a:lvl6pPr>
      <a:lvl7pPr marL="0" marR="0" indent="0" algn="l" defTabSz="342900" rtl="0" latinLnBrk="0">
        <a:lnSpc>
          <a:spcPct val="100000"/>
        </a:lnSpc>
        <a:spcBef>
          <a:spcPts val="0"/>
        </a:spcBef>
        <a:spcAft>
          <a:spcPts val="0"/>
        </a:spcAft>
        <a:buClrTx/>
        <a:buSzTx/>
        <a:buFontTx/>
        <a:buNone/>
        <a:tabLst/>
        <a:defRPr sz="2700" b="0" i="0" u="none" strike="noStrike" cap="none" spc="0" baseline="0">
          <a:ln>
            <a:noFill/>
          </a:ln>
          <a:solidFill>
            <a:srgbClr val="EBEBEB"/>
          </a:solidFill>
          <a:uFillTx/>
          <a:latin typeface="Century Gothic"/>
          <a:ea typeface="Century Gothic"/>
          <a:cs typeface="Century Gothic"/>
          <a:sym typeface="Century Gothic"/>
        </a:defRPr>
      </a:lvl7pPr>
      <a:lvl8pPr marL="0" marR="0" indent="0" algn="l" defTabSz="342900" rtl="0" latinLnBrk="0">
        <a:lnSpc>
          <a:spcPct val="100000"/>
        </a:lnSpc>
        <a:spcBef>
          <a:spcPts val="0"/>
        </a:spcBef>
        <a:spcAft>
          <a:spcPts val="0"/>
        </a:spcAft>
        <a:buClrTx/>
        <a:buSzTx/>
        <a:buFontTx/>
        <a:buNone/>
        <a:tabLst/>
        <a:defRPr sz="2700" b="0" i="0" u="none" strike="noStrike" cap="none" spc="0" baseline="0">
          <a:ln>
            <a:noFill/>
          </a:ln>
          <a:solidFill>
            <a:srgbClr val="EBEBEB"/>
          </a:solidFill>
          <a:uFillTx/>
          <a:latin typeface="Century Gothic"/>
          <a:ea typeface="Century Gothic"/>
          <a:cs typeface="Century Gothic"/>
          <a:sym typeface="Century Gothic"/>
        </a:defRPr>
      </a:lvl8pPr>
      <a:lvl9pPr marL="0" marR="0" indent="0" algn="l" defTabSz="342900" rtl="0" latinLnBrk="0">
        <a:lnSpc>
          <a:spcPct val="100000"/>
        </a:lnSpc>
        <a:spcBef>
          <a:spcPts val="0"/>
        </a:spcBef>
        <a:spcAft>
          <a:spcPts val="0"/>
        </a:spcAft>
        <a:buClrTx/>
        <a:buSzTx/>
        <a:buFontTx/>
        <a:buNone/>
        <a:tabLst/>
        <a:defRPr sz="2700" b="0" i="0" u="none" strike="noStrike" cap="none" spc="0" baseline="0">
          <a:ln>
            <a:noFill/>
          </a:ln>
          <a:solidFill>
            <a:srgbClr val="EBEBEB"/>
          </a:solidFill>
          <a:uFillTx/>
          <a:latin typeface="Century Gothic"/>
          <a:ea typeface="Century Gothic"/>
          <a:cs typeface="Century Gothic"/>
          <a:sym typeface="Century Gothic"/>
        </a:defRPr>
      </a:lvl9pPr>
    </p:titleStyle>
    <p:bodyStyle>
      <a:lvl1pPr marL="257175" marR="0" indent="-257175" algn="l" defTabSz="342900" rtl="0" latinLnBrk="0">
        <a:lnSpc>
          <a:spcPct val="100000"/>
        </a:lnSpc>
        <a:spcBef>
          <a:spcPts val="700"/>
        </a:spcBef>
        <a:spcAft>
          <a:spcPts val="0"/>
        </a:spcAft>
        <a:buClr>
          <a:schemeClr val="accent1"/>
        </a:buClr>
        <a:buSzPct val="80000"/>
        <a:buFontTx/>
        <a:buChar char=""/>
        <a:tabLst/>
        <a:defRPr sz="1300" b="0" i="0" u="none" strike="noStrike" cap="none" spc="0" baseline="0">
          <a:ln>
            <a:noFill/>
          </a:ln>
          <a:solidFill>
            <a:srgbClr val="404040"/>
          </a:solidFill>
          <a:uFillTx/>
          <a:latin typeface="Century Gothic"/>
          <a:ea typeface="Century Gothic"/>
          <a:cs typeface="Century Gothic"/>
          <a:sym typeface="Century Gothic"/>
        </a:defRPr>
      </a:lvl1pPr>
      <a:lvl2pPr marL="575072" marR="0" indent="-232172" algn="l" defTabSz="342900" rtl="0" latinLnBrk="0">
        <a:lnSpc>
          <a:spcPct val="100000"/>
        </a:lnSpc>
        <a:spcBef>
          <a:spcPts val="700"/>
        </a:spcBef>
        <a:spcAft>
          <a:spcPts val="0"/>
        </a:spcAft>
        <a:buClr>
          <a:schemeClr val="accent1"/>
        </a:buClr>
        <a:buSzPct val="80000"/>
        <a:buFontTx/>
        <a:buChar char=""/>
        <a:tabLst/>
        <a:defRPr sz="1300" b="0" i="0" u="none" strike="noStrike" cap="none" spc="0" baseline="0">
          <a:ln>
            <a:noFill/>
          </a:ln>
          <a:solidFill>
            <a:srgbClr val="404040"/>
          </a:solidFill>
          <a:uFillTx/>
          <a:latin typeface="Century Gothic"/>
          <a:ea typeface="Century Gothic"/>
          <a:cs typeface="Century Gothic"/>
          <a:sym typeface="Century Gothic"/>
        </a:defRPr>
      </a:lvl2pPr>
      <a:lvl3pPr marL="908685" marR="0" indent="-222885" algn="l" defTabSz="342900" rtl="0" latinLnBrk="0">
        <a:lnSpc>
          <a:spcPct val="100000"/>
        </a:lnSpc>
        <a:spcBef>
          <a:spcPts val="700"/>
        </a:spcBef>
        <a:spcAft>
          <a:spcPts val="0"/>
        </a:spcAft>
        <a:buClr>
          <a:schemeClr val="accent1"/>
        </a:buClr>
        <a:buSzPct val="80000"/>
        <a:buFontTx/>
        <a:buChar char=""/>
        <a:tabLst/>
        <a:defRPr sz="1300" b="0" i="0" u="none" strike="noStrike" cap="none" spc="0" baseline="0">
          <a:ln>
            <a:noFill/>
          </a:ln>
          <a:solidFill>
            <a:srgbClr val="404040"/>
          </a:solidFill>
          <a:uFillTx/>
          <a:latin typeface="Century Gothic"/>
          <a:ea typeface="Century Gothic"/>
          <a:cs typeface="Century Gothic"/>
          <a:sym typeface="Century Gothic"/>
        </a:defRPr>
      </a:lvl3pPr>
      <a:lvl4pPr marL="1276350" marR="0" indent="-247650" algn="l" defTabSz="342900" rtl="0" latinLnBrk="0">
        <a:lnSpc>
          <a:spcPct val="100000"/>
        </a:lnSpc>
        <a:spcBef>
          <a:spcPts val="700"/>
        </a:spcBef>
        <a:spcAft>
          <a:spcPts val="0"/>
        </a:spcAft>
        <a:buClr>
          <a:schemeClr val="accent1"/>
        </a:buClr>
        <a:buSzPct val="80000"/>
        <a:buFontTx/>
        <a:buChar char=""/>
        <a:tabLst/>
        <a:defRPr sz="1300" b="0" i="0" u="none" strike="noStrike" cap="none" spc="0" baseline="0">
          <a:ln>
            <a:noFill/>
          </a:ln>
          <a:solidFill>
            <a:srgbClr val="404040"/>
          </a:solidFill>
          <a:uFillTx/>
          <a:latin typeface="Century Gothic"/>
          <a:ea typeface="Century Gothic"/>
          <a:cs typeface="Century Gothic"/>
          <a:sym typeface="Century Gothic"/>
        </a:defRPr>
      </a:lvl4pPr>
      <a:lvl5pPr marL="1619250" marR="0" indent="-247650" algn="l" defTabSz="342900" rtl="0" latinLnBrk="0">
        <a:lnSpc>
          <a:spcPct val="100000"/>
        </a:lnSpc>
        <a:spcBef>
          <a:spcPts val="700"/>
        </a:spcBef>
        <a:spcAft>
          <a:spcPts val="0"/>
        </a:spcAft>
        <a:buClr>
          <a:schemeClr val="accent1"/>
        </a:buClr>
        <a:buSzPct val="80000"/>
        <a:buFontTx/>
        <a:buChar char=""/>
        <a:tabLst/>
        <a:defRPr sz="1300" b="0" i="0" u="none" strike="noStrike" cap="none" spc="0" baseline="0">
          <a:ln>
            <a:noFill/>
          </a:ln>
          <a:solidFill>
            <a:srgbClr val="404040"/>
          </a:solidFill>
          <a:uFillTx/>
          <a:latin typeface="Century Gothic"/>
          <a:ea typeface="Century Gothic"/>
          <a:cs typeface="Century Gothic"/>
          <a:sym typeface="Century Gothic"/>
        </a:defRPr>
      </a:lvl5pPr>
      <a:lvl6pPr marL="1962150" marR="0" indent="-247650" algn="l" defTabSz="342900" rtl="0" latinLnBrk="0">
        <a:lnSpc>
          <a:spcPct val="100000"/>
        </a:lnSpc>
        <a:spcBef>
          <a:spcPts val="700"/>
        </a:spcBef>
        <a:spcAft>
          <a:spcPts val="0"/>
        </a:spcAft>
        <a:buClr>
          <a:schemeClr val="accent1"/>
        </a:buClr>
        <a:buSzPct val="80000"/>
        <a:buFontTx/>
        <a:buChar char=""/>
        <a:tabLst/>
        <a:defRPr sz="1300" b="0" i="0" u="none" strike="noStrike" cap="none" spc="0" baseline="0">
          <a:ln>
            <a:noFill/>
          </a:ln>
          <a:solidFill>
            <a:srgbClr val="404040"/>
          </a:solidFill>
          <a:uFillTx/>
          <a:latin typeface="Century Gothic"/>
          <a:ea typeface="Century Gothic"/>
          <a:cs typeface="Century Gothic"/>
          <a:sym typeface="Century Gothic"/>
        </a:defRPr>
      </a:lvl6pPr>
      <a:lvl7pPr marL="2305050" marR="0" indent="-247650" algn="l" defTabSz="342900" rtl="0" latinLnBrk="0">
        <a:lnSpc>
          <a:spcPct val="100000"/>
        </a:lnSpc>
        <a:spcBef>
          <a:spcPts val="700"/>
        </a:spcBef>
        <a:spcAft>
          <a:spcPts val="0"/>
        </a:spcAft>
        <a:buClr>
          <a:schemeClr val="accent1"/>
        </a:buClr>
        <a:buSzPct val="80000"/>
        <a:buFontTx/>
        <a:buChar char=""/>
        <a:tabLst/>
        <a:defRPr sz="1300" b="0" i="0" u="none" strike="noStrike" cap="none" spc="0" baseline="0">
          <a:ln>
            <a:noFill/>
          </a:ln>
          <a:solidFill>
            <a:srgbClr val="404040"/>
          </a:solidFill>
          <a:uFillTx/>
          <a:latin typeface="Century Gothic"/>
          <a:ea typeface="Century Gothic"/>
          <a:cs typeface="Century Gothic"/>
          <a:sym typeface="Century Gothic"/>
        </a:defRPr>
      </a:lvl7pPr>
      <a:lvl8pPr marL="2647950" marR="0" indent="-247650" algn="l" defTabSz="342900" rtl="0" latinLnBrk="0">
        <a:lnSpc>
          <a:spcPct val="100000"/>
        </a:lnSpc>
        <a:spcBef>
          <a:spcPts val="700"/>
        </a:spcBef>
        <a:spcAft>
          <a:spcPts val="0"/>
        </a:spcAft>
        <a:buClr>
          <a:schemeClr val="accent1"/>
        </a:buClr>
        <a:buSzPct val="80000"/>
        <a:buFontTx/>
        <a:buChar char=""/>
        <a:tabLst/>
        <a:defRPr sz="1300" b="0" i="0" u="none" strike="noStrike" cap="none" spc="0" baseline="0">
          <a:ln>
            <a:noFill/>
          </a:ln>
          <a:solidFill>
            <a:srgbClr val="404040"/>
          </a:solidFill>
          <a:uFillTx/>
          <a:latin typeface="Century Gothic"/>
          <a:ea typeface="Century Gothic"/>
          <a:cs typeface="Century Gothic"/>
          <a:sym typeface="Century Gothic"/>
        </a:defRPr>
      </a:lvl8pPr>
      <a:lvl9pPr marL="2990850" marR="0" indent="-247650" algn="l" defTabSz="342900" rtl="0" latinLnBrk="0">
        <a:lnSpc>
          <a:spcPct val="100000"/>
        </a:lnSpc>
        <a:spcBef>
          <a:spcPts val="700"/>
        </a:spcBef>
        <a:spcAft>
          <a:spcPts val="0"/>
        </a:spcAft>
        <a:buClr>
          <a:schemeClr val="accent1"/>
        </a:buClr>
        <a:buSzPct val="80000"/>
        <a:buFontTx/>
        <a:buChar char=""/>
        <a:tabLst/>
        <a:defRPr sz="1300" b="0" i="0" u="none" strike="noStrike" cap="none" spc="0" baseline="0">
          <a:ln>
            <a:noFill/>
          </a:ln>
          <a:solidFill>
            <a:srgbClr val="404040"/>
          </a:solidFill>
          <a:uFillTx/>
          <a:latin typeface="Century Gothic"/>
          <a:ea typeface="Century Gothic"/>
          <a:cs typeface="Century Gothic"/>
          <a:sym typeface="Century Gothic"/>
        </a:defRPr>
      </a:lvl9pPr>
    </p:bodyStyle>
    <p:otherStyle>
      <a:lvl1pPr marL="0" marR="0" indent="0" algn="ctr" defTabSz="914400" rtl="0" latinLnBrk="0">
        <a:lnSpc>
          <a:spcPct val="100000"/>
        </a:lnSpc>
        <a:spcBef>
          <a:spcPts val="0"/>
        </a:spcBef>
        <a:spcAft>
          <a:spcPts val="0"/>
        </a:spcAft>
        <a:buClrTx/>
        <a:buSzTx/>
        <a:buFontTx/>
        <a:buNone/>
        <a:tabLst/>
        <a:defRPr sz="2100" b="0" i="0" u="none" strike="noStrike" cap="none" spc="0" baseline="0">
          <a:ln>
            <a:noFill/>
          </a:ln>
          <a:solidFill>
            <a:schemeClr val="tx1"/>
          </a:solidFill>
          <a:uFillTx/>
          <a:latin typeface="+mn-lt"/>
          <a:ea typeface="+mn-ea"/>
          <a:cs typeface="+mn-cs"/>
          <a:sym typeface="Century Gothic"/>
        </a:defRPr>
      </a:lvl1pPr>
      <a:lvl2pPr marL="0" marR="0" indent="457200" algn="ctr" defTabSz="914400" rtl="0" latinLnBrk="0">
        <a:lnSpc>
          <a:spcPct val="100000"/>
        </a:lnSpc>
        <a:spcBef>
          <a:spcPts val="0"/>
        </a:spcBef>
        <a:spcAft>
          <a:spcPts val="0"/>
        </a:spcAft>
        <a:buClrTx/>
        <a:buSzTx/>
        <a:buFontTx/>
        <a:buNone/>
        <a:tabLst/>
        <a:defRPr sz="2100" b="0" i="0" u="none" strike="noStrike" cap="none" spc="0" baseline="0">
          <a:ln>
            <a:noFill/>
          </a:ln>
          <a:solidFill>
            <a:schemeClr val="tx1"/>
          </a:solidFill>
          <a:uFillTx/>
          <a:latin typeface="+mn-lt"/>
          <a:ea typeface="+mn-ea"/>
          <a:cs typeface="+mn-cs"/>
          <a:sym typeface="Century Gothic"/>
        </a:defRPr>
      </a:lvl2pPr>
      <a:lvl3pPr marL="0" marR="0" indent="914400" algn="ctr" defTabSz="914400" rtl="0" latinLnBrk="0">
        <a:lnSpc>
          <a:spcPct val="100000"/>
        </a:lnSpc>
        <a:spcBef>
          <a:spcPts val="0"/>
        </a:spcBef>
        <a:spcAft>
          <a:spcPts val="0"/>
        </a:spcAft>
        <a:buClrTx/>
        <a:buSzTx/>
        <a:buFontTx/>
        <a:buNone/>
        <a:tabLst/>
        <a:defRPr sz="2100" b="0" i="0" u="none" strike="noStrike" cap="none" spc="0" baseline="0">
          <a:ln>
            <a:noFill/>
          </a:ln>
          <a:solidFill>
            <a:schemeClr val="tx1"/>
          </a:solidFill>
          <a:uFillTx/>
          <a:latin typeface="+mn-lt"/>
          <a:ea typeface="+mn-ea"/>
          <a:cs typeface="+mn-cs"/>
          <a:sym typeface="Century Gothic"/>
        </a:defRPr>
      </a:lvl3pPr>
      <a:lvl4pPr marL="0" marR="0" indent="1371600" algn="ctr" defTabSz="914400" rtl="0" latinLnBrk="0">
        <a:lnSpc>
          <a:spcPct val="100000"/>
        </a:lnSpc>
        <a:spcBef>
          <a:spcPts val="0"/>
        </a:spcBef>
        <a:spcAft>
          <a:spcPts val="0"/>
        </a:spcAft>
        <a:buClrTx/>
        <a:buSzTx/>
        <a:buFontTx/>
        <a:buNone/>
        <a:tabLst/>
        <a:defRPr sz="2100" b="0" i="0" u="none" strike="noStrike" cap="none" spc="0" baseline="0">
          <a:ln>
            <a:noFill/>
          </a:ln>
          <a:solidFill>
            <a:schemeClr val="tx1"/>
          </a:solidFill>
          <a:uFillTx/>
          <a:latin typeface="+mn-lt"/>
          <a:ea typeface="+mn-ea"/>
          <a:cs typeface="+mn-cs"/>
          <a:sym typeface="Century Gothic"/>
        </a:defRPr>
      </a:lvl4pPr>
      <a:lvl5pPr marL="0" marR="0" indent="1828800" algn="ctr" defTabSz="914400" rtl="0" latinLnBrk="0">
        <a:lnSpc>
          <a:spcPct val="100000"/>
        </a:lnSpc>
        <a:spcBef>
          <a:spcPts val="0"/>
        </a:spcBef>
        <a:spcAft>
          <a:spcPts val="0"/>
        </a:spcAft>
        <a:buClrTx/>
        <a:buSzTx/>
        <a:buFontTx/>
        <a:buNone/>
        <a:tabLst/>
        <a:defRPr sz="2100" b="0" i="0" u="none" strike="noStrike" cap="none" spc="0" baseline="0">
          <a:ln>
            <a:noFill/>
          </a:ln>
          <a:solidFill>
            <a:schemeClr val="tx1"/>
          </a:solidFill>
          <a:uFillTx/>
          <a:latin typeface="+mn-lt"/>
          <a:ea typeface="+mn-ea"/>
          <a:cs typeface="+mn-cs"/>
          <a:sym typeface="Century Gothic"/>
        </a:defRPr>
      </a:lvl5pPr>
      <a:lvl6pPr marL="0" marR="0" indent="2286000" algn="ctr" defTabSz="914400" rtl="0" latinLnBrk="0">
        <a:lnSpc>
          <a:spcPct val="100000"/>
        </a:lnSpc>
        <a:spcBef>
          <a:spcPts val="0"/>
        </a:spcBef>
        <a:spcAft>
          <a:spcPts val="0"/>
        </a:spcAft>
        <a:buClrTx/>
        <a:buSzTx/>
        <a:buFontTx/>
        <a:buNone/>
        <a:tabLst/>
        <a:defRPr sz="2100" b="0" i="0" u="none" strike="noStrike" cap="none" spc="0" baseline="0">
          <a:ln>
            <a:noFill/>
          </a:ln>
          <a:solidFill>
            <a:schemeClr val="tx1"/>
          </a:solidFill>
          <a:uFillTx/>
          <a:latin typeface="+mn-lt"/>
          <a:ea typeface="+mn-ea"/>
          <a:cs typeface="+mn-cs"/>
          <a:sym typeface="Century Gothic"/>
        </a:defRPr>
      </a:lvl6pPr>
      <a:lvl7pPr marL="0" marR="0" indent="2743200" algn="ctr" defTabSz="914400" rtl="0" latinLnBrk="0">
        <a:lnSpc>
          <a:spcPct val="100000"/>
        </a:lnSpc>
        <a:spcBef>
          <a:spcPts val="0"/>
        </a:spcBef>
        <a:spcAft>
          <a:spcPts val="0"/>
        </a:spcAft>
        <a:buClrTx/>
        <a:buSzTx/>
        <a:buFontTx/>
        <a:buNone/>
        <a:tabLst/>
        <a:defRPr sz="2100" b="0" i="0" u="none" strike="noStrike" cap="none" spc="0" baseline="0">
          <a:ln>
            <a:noFill/>
          </a:ln>
          <a:solidFill>
            <a:schemeClr val="tx1"/>
          </a:solidFill>
          <a:uFillTx/>
          <a:latin typeface="+mn-lt"/>
          <a:ea typeface="+mn-ea"/>
          <a:cs typeface="+mn-cs"/>
          <a:sym typeface="Century Gothic"/>
        </a:defRPr>
      </a:lvl7pPr>
      <a:lvl8pPr marL="0" marR="0" indent="3200400" algn="ctr" defTabSz="914400" rtl="0" latinLnBrk="0">
        <a:lnSpc>
          <a:spcPct val="100000"/>
        </a:lnSpc>
        <a:spcBef>
          <a:spcPts val="0"/>
        </a:spcBef>
        <a:spcAft>
          <a:spcPts val="0"/>
        </a:spcAft>
        <a:buClrTx/>
        <a:buSzTx/>
        <a:buFontTx/>
        <a:buNone/>
        <a:tabLst/>
        <a:defRPr sz="2100" b="0" i="0" u="none" strike="noStrike" cap="none" spc="0" baseline="0">
          <a:ln>
            <a:noFill/>
          </a:ln>
          <a:solidFill>
            <a:schemeClr val="tx1"/>
          </a:solidFill>
          <a:uFillTx/>
          <a:latin typeface="+mn-lt"/>
          <a:ea typeface="+mn-ea"/>
          <a:cs typeface="+mn-cs"/>
          <a:sym typeface="Century Gothic"/>
        </a:defRPr>
      </a:lvl8pPr>
      <a:lvl9pPr marL="0" marR="0" indent="3657600" algn="ctr" defTabSz="914400" rtl="0" latinLnBrk="0">
        <a:lnSpc>
          <a:spcPct val="100000"/>
        </a:lnSpc>
        <a:spcBef>
          <a:spcPts val="0"/>
        </a:spcBef>
        <a:spcAft>
          <a:spcPts val="0"/>
        </a:spcAft>
        <a:buClrTx/>
        <a:buSzTx/>
        <a:buFontTx/>
        <a:buNone/>
        <a:tabLst/>
        <a:defRPr sz="2100" b="0" i="0" u="none" strike="noStrike" cap="none" spc="0" baseline="0">
          <a:ln>
            <a:noFill/>
          </a:ln>
          <a:solidFill>
            <a:schemeClr val="tx1"/>
          </a:solidFill>
          <a:uFillTx/>
          <a:latin typeface="+mn-lt"/>
          <a:ea typeface="+mn-ea"/>
          <a:cs typeface="+mn-cs"/>
          <a:sym typeface="Century Gothic"/>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 name="Title 1"/>
          <p:cNvSpPr txBox="1">
            <a:spLocks noGrp="1"/>
          </p:cNvSpPr>
          <p:nvPr>
            <p:ph type="ctrTitle"/>
          </p:nvPr>
        </p:nvSpPr>
        <p:spPr>
          <a:xfrm>
            <a:off x="539552" y="1082393"/>
            <a:ext cx="8352930" cy="1996454"/>
          </a:xfrm>
          <a:prstGeom prst="rect">
            <a:avLst/>
          </a:prstGeom>
        </p:spPr>
        <p:txBody>
          <a:bodyPr/>
          <a:lstStyle>
            <a:lvl1pPr algn="ctr">
              <a:defRPr b="1">
                <a:solidFill>
                  <a:srgbClr val="FFFF00"/>
                </a:solidFill>
              </a:defRPr>
            </a:lvl1pPr>
          </a:lstStyle>
          <a:p>
            <a:r>
              <a:rPr dirty="0"/>
              <a:t>The Continuing Professional Development of Teachers (CPD)</a:t>
            </a:r>
          </a:p>
        </p:txBody>
      </p:sp>
      <p:sp>
        <p:nvSpPr>
          <p:cNvPr id="417" name="Subtitle 2"/>
          <p:cNvSpPr txBox="1">
            <a:spLocks noGrp="1"/>
          </p:cNvSpPr>
          <p:nvPr>
            <p:ph type="subTitle" sz="quarter" idx="1"/>
          </p:nvPr>
        </p:nvSpPr>
        <p:spPr>
          <a:xfrm>
            <a:off x="866216" y="4777380"/>
            <a:ext cx="6619245" cy="1099892"/>
          </a:xfrm>
          <a:prstGeom prst="rect">
            <a:avLst/>
          </a:prstGeom>
        </p:spPr>
        <p:txBody>
          <a:bodyPr>
            <a:normAutofit fontScale="92500" lnSpcReduction="20000"/>
          </a:bodyPr>
          <a:lstStyle/>
          <a:p>
            <a:pPr defTabSz="318897">
              <a:spcBef>
                <a:spcPts val="600"/>
              </a:spcBef>
              <a:defRPr sz="2232">
                <a:solidFill>
                  <a:srgbClr val="FFFF00"/>
                </a:solidFill>
              </a:defRPr>
            </a:pPr>
            <a:r>
              <a:rPr dirty="0"/>
              <a:t>Erasmus+ project “DE.CO.D.E.”</a:t>
            </a:r>
            <a:endParaRPr lang="en-US" dirty="0"/>
          </a:p>
          <a:p>
            <a:pPr defTabSz="318897">
              <a:spcBef>
                <a:spcPts val="600"/>
              </a:spcBef>
              <a:defRPr sz="2232">
                <a:solidFill>
                  <a:srgbClr val="FFFF00"/>
                </a:solidFill>
              </a:defRPr>
            </a:pPr>
            <a:r>
              <a:rPr lang="lv-LV" dirty="0"/>
              <a:t>2018-1-LV01-KA229-046985_1 </a:t>
            </a:r>
            <a:endParaRPr dirty="0"/>
          </a:p>
          <a:p>
            <a:pPr defTabSz="318897">
              <a:spcBef>
                <a:spcPts val="600"/>
              </a:spcBef>
              <a:defRPr sz="2232">
                <a:solidFill>
                  <a:srgbClr val="FFFF00"/>
                </a:solidFill>
              </a:defRPr>
            </a:pPr>
            <a:r>
              <a:rPr dirty="0"/>
              <a:t>Teachers’ workshop</a:t>
            </a:r>
          </a:p>
        </p:txBody>
      </p:sp>
      <p:sp>
        <p:nvSpPr>
          <p:cNvPr id="418" name="TextBox 3"/>
          <p:cNvSpPr txBox="1"/>
          <p:nvPr/>
        </p:nvSpPr>
        <p:spPr>
          <a:xfrm>
            <a:off x="5796136" y="5799535"/>
            <a:ext cx="2861926" cy="4597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defRPr sz="2400">
                <a:solidFill>
                  <a:srgbClr val="FFFFFF"/>
                </a:solidFill>
              </a:defRPr>
            </a:lvl1pPr>
          </a:lstStyle>
          <a:p>
            <a:r>
              <a:rPr dirty="0"/>
              <a:t>Ilze </a:t>
            </a:r>
            <a:r>
              <a:rPr dirty="0" err="1"/>
              <a:t>Krastina</a:t>
            </a:r>
            <a:r>
              <a:rPr dirty="0"/>
              <a:t>, Latvia</a:t>
            </a:r>
          </a:p>
        </p:txBody>
      </p:sp>
      <p:pic>
        <p:nvPicPr>
          <p:cNvPr id="3" name="Picture 2">
            <a:extLst>
              <a:ext uri="{FF2B5EF4-FFF2-40B4-BE49-F238E27FC236}">
                <a16:creationId xmlns:a16="http://schemas.microsoft.com/office/drawing/2014/main" id="{01B859FC-981D-45CB-9840-378093BB739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93741" y="4417326"/>
            <a:ext cx="1583440" cy="1240447"/>
          </a:xfrm>
          <a:prstGeom prst="rect">
            <a:avLst/>
          </a:prstGeom>
        </p:spPr>
      </p:pic>
    </p:spTree>
  </p:cSld>
  <p:clrMapOvr>
    <a:masterClrMapping/>
  </p:clrMapOvr>
  <p:transition spd="med" advClick="0" advTm="1300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 name="Title 1"/>
          <p:cNvSpPr txBox="1">
            <a:spLocks noGrp="1"/>
          </p:cNvSpPr>
          <p:nvPr>
            <p:ph type="title"/>
          </p:nvPr>
        </p:nvSpPr>
        <p:spPr>
          <a:xfrm>
            <a:off x="866215" y="947920"/>
            <a:ext cx="6571062" cy="728481"/>
          </a:xfrm>
          <a:prstGeom prst="rect">
            <a:avLst/>
          </a:prstGeom>
        </p:spPr>
        <p:txBody>
          <a:bodyPr/>
          <a:lstStyle>
            <a:lvl1pPr algn="ctr">
              <a:defRPr sz="4000" b="1">
                <a:solidFill>
                  <a:srgbClr val="FFFF00"/>
                </a:solidFill>
              </a:defRPr>
            </a:lvl1pPr>
          </a:lstStyle>
          <a:p>
            <a:r>
              <a:t>The demand of CPD</a:t>
            </a:r>
          </a:p>
        </p:txBody>
      </p:sp>
      <p:sp>
        <p:nvSpPr>
          <p:cNvPr id="448" name="Content Placeholder 2"/>
          <p:cNvSpPr txBox="1">
            <a:spLocks noGrp="1"/>
          </p:cNvSpPr>
          <p:nvPr>
            <p:ph type="body" sz="half" idx="1"/>
          </p:nvPr>
        </p:nvSpPr>
        <p:spPr>
          <a:xfrm>
            <a:off x="866215" y="2603500"/>
            <a:ext cx="6571062" cy="3416300"/>
          </a:xfrm>
          <a:prstGeom prst="rect">
            <a:avLst/>
          </a:prstGeom>
        </p:spPr>
        <p:txBody>
          <a:bodyPr/>
          <a:lstStyle>
            <a:lvl1pPr>
              <a:defRPr sz="2000"/>
            </a:lvl1pPr>
          </a:lstStyle>
          <a:p>
            <a:r>
              <a:t>36 hours in 3 years (Latvia)</a:t>
            </a:r>
          </a:p>
        </p:txBody>
      </p:sp>
    </p:spTree>
  </p:cSld>
  <p:clrMapOvr>
    <a:masterClrMapping/>
  </p:clrMapOvr>
  <mc:AlternateContent xmlns:mc="http://schemas.openxmlformats.org/markup-compatibility/2006" xmlns:p14="http://schemas.microsoft.com/office/powerpoint/2010/main">
    <mc:Choice Requires="p14">
      <p:transition spd="slow" advClick="0" advTm="13000">
        <p:dissolve/>
      </p:transition>
    </mc:Choice>
    <mc:Fallback xmlns="" xmlns:m="http://schemas.openxmlformats.org/officeDocument/2006/math" xmlns:a14="http://schemas.microsoft.com/office/drawing/2010/main">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 name="Title 1"/>
          <p:cNvSpPr txBox="1">
            <a:spLocks noGrp="1"/>
          </p:cNvSpPr>
          <p:nvPr>
            <p:ph type="ctrTitle"/>
          </p:nvPr>
        </p:nvSpPr>
        <p:spPr>
          <a:xfrm>
            <a:off x="866216" y="2099734"/>
            <a:ext cx="6619245" cy="2677649"/>
          </a:xfrm>
          <a:prstGeom prst="rect">
            <a:avLst/>
          </a:prstGeom>
        </p:spPr>
        <p:txBody>
          <a:bodyPr/>
          <a:lstStyle/>
          <a:p>
            <a:endParaRPr/>
          </a:p>
        </p:txBody>
      </p:sp>
      <p:pic>
        <p:nvPicPr>
          <p:cNvPr id="451" name="Picture 3" descr="Picture 3"/>
          <p:cNvPicPr>
            <a:picLocks noChangeAspect="1"/>
          </p:cNvPicPr>
          <p:nvPr/>
        </p:nvPicPr>
        <p:blipFill>
          <a:blip r:embed="rId2">
            <a:extLst/>
          </a:blip>
          <a:stretch>
            <a:fillRect/>
          </a:stretch>
        </p:blipFill>
        <p:spPr>
          <a:xfrm>
            <a:off x="611560" y="1484783"/>
            <a:ext cx="8058003" cy="3792003"/>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dissolve/>
      </p:transition>
    </mc:Choice>
    <mc:Fallback xmlns="" xmlns:m="http://schemas.openxmlformats.org/officeDocument/2006/math" xmlns:a14="http://schemas.microsoft.com/office/drawing/2010/main">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 name="Title 1"/>
          <p:cNvSpPr txBox="1">
            <a:spLocks noGrp="1"/>
          </p:cNvSpPr>
          <p:nvPr>
            <p:ph type="title"/>
          </p:nvPr>
        </p:nvSpPr>
        <p:spPr>
          <a:xfrm>
            <a:off x="866215" y="947920"/>
            <a:ext cx="6571062" cy="728481"/>
          </a:xfrm>
          <a:prstGeom prst="rect">
            <a:avLst/>
          </a:prstGeom>
        </p:spPr>
        <p:txBody>
          <a:bodyPr/>
          <a:lstStyle>
            <a:lvl1pPr algn="ctr">
              <a:defRPr sz="4000" b="1">
                <a:solidFill>
                  <a:srgbClr val="FFFF00"/>
                </a:solidFill>
              </a:defRPr>
            </a:lvl1pPr>
          </a:lstStyle>
          <a:p>
            <a:r>
              <a:t>What is CPD?</a:t>
            </a:r>
          </a:p>
        </p:txBody>
      </p:sp>
      <p:sp>
        <p:nvSpPr>
          <p:cNvPr id="421" name="Content Placeholder 2"/>
          <p:cNvSpPr txBox="1">
            <a:spLocks noGrp="1"/>
          </p:cNvSpPr>
          <p:nvPr>
            <p:ph type="body" idx="1"/>
          </p:nvPr>
        </p:nvSpPr>
        <p:spPr>
          <a:xfrm>
            <a:off x="395535" y="2603500"/>
            <a:ext cx="8352930" cy="3416300"/>
          </a:xfrm>
          <a:prstGeom prst="rect">
            <a:avLst/>
          </a:prstGeom>
        </p:spPr>
        <p:txBody>
          <a:bodyPr/>
          <a:lstStyle/>
          <a:p>
            <a:pPr algn="just">
              <a:defRPr sz="2400" b="1" i="1"/>
            </a:pPr>
            <a:r>
              <a:t>Continuing professional development (CPD) is a planned, continuous and lifelong process whereby teachers try to develop their personal and professional qualities, and to improve their knowledge, skills and practice, leading to their empowerment, the improvement of their agency and the development of their organisation and their pupils.</a:t>
            </a:r>
          </a:p>
          <a:p>
            <a:pPr algn="r">
              <a:buSzTx/>
              <a:buFont typeface="Wingdings 3"/>
              <a:buNone/>
              <a:defRPr sz="2400"/>
            </a:pPr>
            <a:r>
              <a:t>(Padwad, Amol; Dixit, Krishna (2011) </a:t>
            </a:r>
          </a:p>
        </p:txBody>
      </p:sp>
    </p:spTree>
  </p:cSld>
  <p:clrMapOvr>
    <a:masterClrMapping/>
  </p:clrMapOvr>
  <mc:AlternateContent xmlns:mc="http://schemas.openxmlformats.org/markup-compatibility/2006" xmlns:p14="http://schemas.microsoft.com/office/powerpoint/2010/main">
    <mc:Choice Requires="p14">
      <p:transition spd="slow" advClick="0" advTm="13000">
        <p:dissolve/>
      </p:transition>
    </mc:Choice>
    <mc:Fallback xmlns="" xmlns:m="http://schemas.openxmlformats.org/officeDocument/2006/math" xmlns:a14="http://schemas.microsoft.com/office/drawing/2010/main">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3" name="Picture 1" descr="Picture 1"/>
          <p:cNvPicPr>
            <a:picLocks noChangeAspect="1"/>
          </p:cNvPicPr>
          <p:nvPr/>
        </p:nvPicPr>
        <p:blipFill>
          <a:blip r:embed="rId3">
            <a:extLst/>
          </a:blip>
          <a:stretch>
            <a:fillRect/>
          </a:stretch>
        </p:blipFill>
        <p:spPr>
          <a:xfrm>
            <a:off x="1043608" y="0"/>
            <a:ext cx="6912768" cy="6858000"/>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advClick="0" advTm="13000">
        <p:dissolve/>
      </p:transition>
    </mc:Choice>
    <mc:Fallback xmlns="" xmlns:m="http://schemas.openxmlformats.org/officeDocument/2006/math" xmlns:a14="http://schemas.microsoft.com/office/drawing/2010/main">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 name="Title 1"/>
          <p:cNvSpPr txBox="1">
            <a:spLocks noGrp="1"/>
          </p:cNvSpPr>
          <p:nvPr>
            <p:ph type="title"/>
          </p:nvPr>
        </p:nvSpPr>
        <p:spPr>
          <a:xfrm>
            <a:off x="539551" y="947920"/>
            <a:ext cx="7128793" cy="728481"/>
          </a:xfrm>
          <a:prstGeom prst="rect">
            <a:avLst/>
          </a:prstGeom>
        </p:spPr>
        <p:txBody>
          <a:bodyPr/>
          <a:lstStyle>
            <a:lvl1pPr algn="ctr">
              <a:defRPr sz="4000" b="1">
                <a:solidFill>
                  <a:srgbClr val="FFFF00"/>
                </a:solidFill>
              </a:defRPr>
            </a:lvl1pPr>
          </a:lstStyle>
          <a:p>
            <a:r>
              <a:t>Promoting 21st century skills</a:t>
            </a:r>
          </a:p>
        </p:txBody>
      </p:sp>
      <p:sp>
        <p:nvSpPr>
          <p:cNvPr id="428" name="Content Placeholder 2"/>
          <p:cNvSpPr txBox="1">
            <a:spLocks noGrp="1"/>
          </p:cNvSpPr>
          <p:nvPr>
            <p:ph type="body" idx="1"/>
          </p:nvPr>
        </p:nvSpPr>
        <p:spPr>
          <a:xfrm>
            <a:off x="457200" y="2420888"/>
            <a:ext cx="8435280" cy="3705276"/>
          </a:xfrm>
          <a:prstGeom prst="rect">
            <a:avLst/>
          </a:prstGeom>
        </p:spPr>
        <p:txBody>
          <a:bodyPr/>
          <a:lstStyle/>
          <a:p>
            <a:pPr>
              <a:buSzTx/>
              <a:buFont typeface="Wingdings 3"/>
              <a:buNone/>
              <a:defRPr sz="2200"/>
            </a:pPr>
            <a:r>
              <a:t>Developing an awareness of and proficiency in:</a:t>
            </a:r>
          </a:p>
          <a:p>
            <a:pPr>
              <a:defRPr sz="2200"/>
            </a:pPr>
            <a:r>
              <a:t>critical thinking and problem solving</a:t>
            </a:r>
          </a:p>
          <a:p>
            <a:pPr>
              <a:defRPr sz="2200"/>
            </a:pPr>
            <a:r>
              <a:t>collaboration and communication</a:t>
            </a:r>
          </a:p>
          <a:p>
            <a:pPr>
              <a:defRPr sz="2200"/>
            </a:pPr>
            <a:r>
              <a:t>creativity and imagination</a:t>
            </a:r>
          </a:p>
          <a:p>
            <a:pPr>
              <a:defRPr sz="2200"/>
            </a:pPr>
            <a:r>
              <a:t>citizenship</a:t>
            </a:r>
          </a:p>
          <a:p>
            <a:pPr>
              <a:defRPr sz="2200"/>
            </a:pPr>
            <a:r>
              <a:t>digital literacy</a:t>
            </a:r>
          </a:p>
          <a:p>
            <a:pPr>
              <a:defRPr sz="2200"/>
            </a:pPr>
            <a:r>
              <a:t>student leadership and personal development.</a:t>
            </a:r>
          </a:p>
        </p:txBody>
      </p:sp>
    </p:spTree>
  </p:cSld>
  <p:clrMapOvr>
    <a:masterClrMapping/>
  </p:clrMapOvr>
  <mc:AlternateContent xmlns:mc="http://schemas.openxmlformats.org/markup-compatibility/2006" xmlns:p14="http://schemas.microsoft.com/office/powerpoint/2010/main">
    <mc:Choice Requires="p14">
      <p:transition spd="slow" advClick="0" advTm="13000">
        <p:dissolve/>
      </p:transition>
    </mc:Choice>
    <mc:Fallback xmlns="" xmlns:m="http://schemas.openxmlformats.org/officeDocument/2006/math" xmlns:a14="http://schemas.microsoft.com/office/drawing/2010/main">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 name="Title 1"/>
          <p:cNvSpPr txBox="1">
            <a:spLocks noGrp="1"/>
          </p:cNvSpPr>
          <p:nvPr>
            <p:ph type="title"/>
          </p:nvPr>
        </p:nvSpPr>
        <p:spPr>
          <a:xfrm>
            <a:off x="395536" y="404664"/>
            <a:ext cx="8229601" cy="1143001"/>
          </a:xfrm>
          <a:prstGeom prst="rect">
            <a:avLst/>
          </a:prstGeom>
        </p:spPr>
        <p:txBody>
          <a:bodyPr/>
          <a:lstStyle>
            <a:lvl1pPr algn="ctr">
              <a:defRPr sz="4000" b="1">
                <a:solidFill>
                  <a:srgbClr val="FFFF00"/>
                </a:solidFill>
              </a:defRPr>
            </a:lvl1pPr>
          </a:lstStyle>
          <a:p>
            <a:r>
              <a:t>Using inclusive practices</a:t>
            </a:r>
          </a:p>
        </p:txBody>
      </p:sp>
      <p:sp>
        <p:nvSpPr>
          <p:cNvPr id="431" name="Content Placeholder 2"/>
          <p:cNvSpPr txBox="1">
            <a:spLocks noGrp="1"/>
          </p:cNvSpPr>
          <p:nvPr>
            <p:ph type="body" idx="1"/>
          </p:nvPr>
        </p:nvSpPr>
        <p:spPr>
          <a:xfrm>
            <a:off x="611559" y="2276872"/>
            <a:ext cx="8352930" cy="3993308"/>
          </a:xfrm>
          <a:prstGeom prst="rect">
            <a:avLst/>
          </a:prstGeom>
        </p:spPr>
        <p:txBody>
          <a:bodyPr/>
          <a:lstStyle/>
          <a:p>
            <a:pPr marL="234029" indent="-234029" defTabSz="312039">
              <a:spcBef>
                <a:spcPts val="600"/>
              </a:spcBef>
              <a:buSzTx/>
              <a:buFont typeface="Wingdings 3"/>
              <a:buNone/>
              <a:defRPr sz="1820"/>
            </a:pPr>
            <a:r>
              <a:t>     Recognising and valuing diversity among my learners in relation to areas which include:</a:t>
            </a:r>
          </a:p>
          <a:p>
            <a:pPr marL="234029" indent="-234029" defTabSz="312039">
              <a:spcBef>
                <a:spcPts val="600"/>
              </a:spcBef>
              <a:defRPr sz="1820"/>
            </a:pPr>
            <a:r>
              <a:t>language background</a:t>
            </a:r>
          </a:p>
          <a:p>
            <a:pPr marL="234029" indent="-234029" defTabSz="312039">
              <a:spcBef>
                <a:spcPts val="600"/>
              </a:spcBef>
              <a:defRPr sz="1820"/>
            </a:pPr>
            <a:r>
              <a:t>cognitive ability</a:t>
            </a:r>
          </a:p>
          <a:p>
            <a:pPr marL="234029" indent="-234029" defTabSz="312039">
              <a:spcBef>
                <a:spcPts val="600"/>
              </a:spcBef>
              <a:defRPr sz="1820"/>
            </a:pPr>
            <a:r>
              <a:t>academic ability</a:t>
            </a:r>
          </a:p>
          <a:p>
            <a:pPr marL="234029" indent="-234029" defTabSz="312039">
              <a:spcBef>
                <a:spcPts val="600"/>
              </a:spcBef>
              <a:defRPr sz="1820"/>
            </a:pPr>
            <a:r>
              <a:t>physical ability</a:t>
            </a:r>
          </a:p>
          <a:p>
            <a:pPr marL="234029" indent="-234029" defTabSz="312039">
              <a:spcBef>
                <a:spcPts val="600"/>
              </a:spcBef>
              <a:defRPr sz="1820"/>
            </a:pPr>
            <a:r>
              <a:t>social background</a:t>
            </a:r>
          </a:p>
          <a:p>
            <a:pPr marL="234029" indent="-234029" defTabSz="312039">
              <a:spcBef>
                <a:spcPts val="600"/>
              </a:spcBef>
              <a:defRPr sz="1820"/>
            </a:pPr>
            <a:r>
              <a:t>behavioural differences</a:t>
            </a:r>
          </a:p>
          <a:p>
            <a:pPr marL="234029" indent="-234029" defTabSz="312039">
              <a:spcBef>
                <a:spcPts val="600"/>
              </a:spcBef>
              <a:defRPr sz="1820"/>
            </a:pPr>
            <a:r>
              <a:t>disability</a:t>
            </a:r>
          </a:p>
          <a:p>
            <a:pPr marL="234029" indent="-234029" defTabSz="312039">
              <a:spcBef>
                <a:spcPts val="600"/>
              </a:spcBef>
              <a:defRPr sz="1820"/>
            </a:pPr>
            <a:r>
              <a:t>race and ethnicity</a:t>
            </a:r>
          </a:p>
          <a:p>
            <a:pPr marL="234029" indent="-234029" defTabSz="312039">
              <a:spcBef>
                <a:spcPts val="600"/>
              </a:spcBef>
              <a:defRPr sz="1820"/>
            </a:pPr>
            <a:r>
              <a:t>religion and belief.</a:t>
            </a:r>
          </a:p>
        </p:txBody>
      </p:sp>
    </p:spTree>
  </p:cSld>
  <p:clrMapOvr>
    <a:masterClrMapping/>
  </p:clrMapOvr>
  <mc:AlternateContent xmlns:mc="http://schemas.openxmlformats.org/markup-compatibility/2006" xmlns:p14="http://schemas.microsoft.com/office/powerpoint/2010/main">
    <mc:Choice Requires="p14">
      <p:transition spd="slow" advClick="0" advTm="13000">
        <p:dissolve/>
      </p:transition>
    </mc:Choice>
    <mc:Fallback xmlns="" xmlns:m="http://schemas.openxmlformats.org/officeDocument/2006/math" xmlns:a14="http://schemas.microsoft.com/office/drawing/2010/main">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3" name="Title 1"/>
          <p:cNvSpPr txBox="1">
            <a:spLocks noGrp="1"/>
          </p:cNvSpPr>
          <p:nvPr>
            <p:ph type="title"/>
          </p:nvPr>
        </p:nvSpPr>
        <p:spPr>
          <a:xfrm>
            <a:off x="866215" y="947920"/>
            <a:ext cx="6571062" cy="728481"/>
          </a:xfrm>
          <a:prstGeom prst="rect">
            <a:avLst/>
          </a:prstGeom>
        </p:spPr>
        <p:txBody>
          <a:bodyPr/>
          <a:lstStyle>
            <a:lvl1pPr algn="ctr">
              <a:defRPr sz="4000" b="1">
                <a:solidFill>
                  <a:srgbClr val="FFFF00"/>
                </a:solidFill>
              </a:defRPr>
            </a:lvl1pPr>
          </a:lstStyle>
          <a:p>
            <a:r>
              <a:t>Ways and Forms of CPD</a:t>
            </a:r>
          </a:p>
        </p:txBody>
      </p:sp>
      <p:sp>
        <p:nvSpPr>
          <p:cNvPr id="434" name="Content Placeholder 2"/>
          <p:cNvSpPr txBox="1">
            <a:spLocks noGrp="1"/>
          </p:cNvSpPr>
          <p:nvPr>
            <p:ph type="body" idx="1"/>
          </p:nvPr>
        </p:nvSpPr>
        <p:spPr>
          <a:xfrm>
            <a:off x="467543" y="2603500"/>
            <a:ext cx="8208914" cy="3416300"/>
          </a:xfrm>
          <a:prstGeom prst="rect">
            <a:avLst/>
          </a:prstGeom>
        </p:spPr>
        <p:txBody>
          <a:bodyPr/>
          <a:lstStyle/>
          <a:p>
            <a:pPr algn="just">
              <a:defRPr sz="2200"/>
            </a:pPr>
            <a:r>
              <a:t>There is a considerable amount of Continuing Professional Development (CPD) provision for teachers, delivered in many forms and covering most subjects and many aspects of school life. </a:t>
            </a:r>
          </a:p>
          <a:p>
            <a:pPr marL="557212" lvl="1" indent="-214313" algn="just">
              <a:defRPr sz="2200"/>
            </a:pPr>
            <a:r>
              <a:t>F2F Seminars/ courses;</a:t>
            </a:r>
            <a:endParaRPr sz="1200"/>
          </a:p>
          <a:p>
            <a:pPr marL="557212" lvl="1" indent="-214313" algn="just">
              <a:defRPr sz="2200"/>
            </a:pPr>
            <a:r>
              <a:t>Webinars;</a:t>
            </a:r>
            <a:endParaRPr sz="1200"/>
          </a:p>
          <a:p>
            <a:pPr marL="557212" lvl="1" indent="-214313" algn="just">
              <a:defRPr sz="2200"/>
            </a:pPr>
            <a:r>
              <a:t>On-line courses.</a:t>
            </a:r>
          </a:p>
        </p:txBody>
      </p:sp>
    </p:spTree>
  </p:cSld>
  <p:clrMapOvr>
    <a:masterClrMapping/>
  </p:clrMapOvr>
  <mc:AlternateContent xmlns:mc="http://schemas.openxmlformats.org/markup-compatibility/2006" xmlns:p14="http://schemas.microsoft.com/office/powerpoint/2010/main">
    <mc:Choice Requires="p14">
      <p:transition spd="slow" advClick="0" advTm="13000">
        <p:dissolve/>
      </p:transition>
    </mc:Choice>
    <mc:Fallback xmlns="" xmlns:m="http://schemas.openxmlformats.org/officeDocument/2006/math" xmlns:a14="http://schemas.microsoft.com/office/drawing/2010/main">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 name="Title 1"/>
          <p:cNvSpPr txBox="1">
            <a:spLocks noGrp="1"/>
          </p:cNvSpPr>
          <p:nvPr>
            <p:ph type="title"/>
          </p:nvPr>
        </p:nvSpPr>
        <p:spPr>
          <a:xfrm>
            <a:off x="755576" y="980728"/>
            <a:ext cx="7113748" cy="728481"/>
          </a:xfrm>
          <a:prstGeom prst="rect">
            <a:avLst/>
          </a:prstGeom>
        </p:spPr>
        <p:txBody>
          <a:bodyPr/>
          <a:lstStyle>
            <a:lvl1pPr algn="ctr">
              <a:defRPr sz="4000" b="1">
                <a:solidFill>
                  <a:srgbClr val="FFFF00"/>
                </a:solidFill>
              </a:defRPr>
            </a:lvl1pPr>
          </a:lstStyle>
          <a:p>
            <a:r>
              <a:t>School Education Gateway</a:t>
            </a:r>
          </a:p>
        </p:txBody>
      </p:sp>
      <p:sp>
        <p:nvSpPr>
          <p:cNvPr id="437" name="Content Placeholder 2"/>
          <p:cNvSpPr txBox="1">
            <a:spLocks noGrp="1"/>
          </p:cNvSpPr>
          <p:nvPr>
            <p:ph type="body" sz="half" idx="1"/>
          </p:nvPr>
        </p:nvSpPr>
        <p:spPr>
          <a:xfrm>
            <a:off x="866215" y="2603500"/>
            <a:ext cx="7306186" cy="3416300"/>
          </a:xfrm>
          <a:prstGeom prst="rect">
            <a:avLst/>
          </a:prstGeom>
        </p:spPr>
        <p:txBody>
          <a:bodyPr/>
          <a:lstStyle/>
          <a:p>
            <a:pPr>
              <a:defRPr sz="2000" u="sng"/>
            </a:pPr>
            <a:r>
              <a:t>http://www.schooleducationgateway.eu</a:t>
            </a:r>
          </a:p>
          <a:p>
            <a:pPr>
              <a:defRPr sz="2000"/>
            </a:pPr>
            <a:r>
              <a:t>Online courses</a:t>
            </a:r>
          </a:p>
          <a:p>
            <a:pPr>
              <a:defRPr sz="2000"/>
            </a:pPr>
            <a:r>
              <a:t>Webinars</a:t>
            </a:r>
          </a:p>
          <a:p>
            <a:pPr>
              <a:defRPr sz="2000"/>
            </a:pPr>
            <a:r>
              <a:t>On-site courses</a:t>
            </a:r>
          </a:p>
          <a:p>
            <a:pPr>
              <a:defRPr sz="2000"/>
            </a:pPr>
            <a:r>
              <a:t>Lesson plans</a:t>
            </a:r>
          </a:p>
        </p:txBody>
      </p:sp>
      <p:pic>
        <p:nvPicPr>
          <p:cNvPr id="438" name="Picture 2" descr="Picture 2"/>
          <p:cNvPicPr>
            <a:picLocks noChangeAspect="1"/>
          </p:cNvPicPr>
          <p:nvPr/>
        </p:nvPicPr>
        <p:blipFill>
          <a:blip r:embed="rId2">
            <a:extLst/>
          </a:blip>
          <a:stretch>
            <a:fillRect/>
          </a:stretch>
        </p:blipFill>
        <p:spPr>
          <a:xfrm>
            <a:off x="3923927" y="3861048"/>
            <a:ext cx="4936537" cy="2739778"/>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advClick="0" advTm="13000">
        <p:dissolve/>
      </p:transition>
    </mc:Choice>
    <mc:Fallback xmlns="" xmlns:m="http://schemas.openxmlformats.org/officeDocument/2006/math" xmlns:a14="http://schemas.microsoft.com/office/drawing/2010/main">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 name="Title 1"/>
          <p:cNvSpPr txBox="1">
            <a:spLocks noGrp="1"/>
          </p:cNvSpPr>
          <p:nvPr>
            <p:ph type="title"/>
          </p:nvPr>
        </p:nvSpPr>
        <p:spPr>
          <a:xfrm>
            <a:off x="866215" y="947920"/>
            <a:ext cx="6571062" cy="728481"/>
          </a:xfrm>
          <a:prstGeom prst="rect">
            <a:avLst/>
          </a:prstGeom>
        </p:spPr>
        <p:txBody>
          <a:bodyPr/>
          <a:lstStyle>
            <a:lvl1pPr algn="ctr">
              <a:defRPr sz="4000" b="1">
                <a:solidFill>
                  <a:srgbClr val="FFFF00"/>
                </a:solidFill>
              </a:defRPr>
            </a:lvl1pPr>
          </a:lstStyle>
          <a:p>
            <a:r>
              <a:t>Future Classroom Lab</a:t>
            </a:r>
          </a:p>
        </p:txBody>
      </p:sp>
      <p:sp>
        <p:nvSpPr>
          <p:cNvPr id="441" name="Content Placeholder 2"/>
          <p:cNvSpPr txBox="1">
            <a:spLocks noGrp="1"/>
          </p:cNvSpPr>
          <p:nvPr>
            <p:ph type="body" sz="quarter" idx="1"/>
          </p:nvPr>
        </p:nvSpPr>
        <p:spPr>
          <a:xfrm>
            <a:off x="467543" y="2420888"/>
            <a:ext cx="6571062" cy="936105"/>
          </a:xfrm>
          <a:prstGeom prst="rect">
            <a:avLst/>
          </a:prstGeom>
        </p:spPr>
        <p:txBody>
          <a:bodyPr/>
          <a:lstStyle/>
          <a:p>
            <a:pPr>
              <a:lnSpc>
                <a:spcPct val="80000"/>
              </a:lnSpc>
              <a:defRPr sz="1200"/>
            </a:pPr>
            <a:endParaRPr/>
          </a:p>
          <a:p>
            <a:pPr>
              <a:lnSpc>
                <a:spcPct val="80000"/>
              </a:lnSpc>
              <a:defRPr sz="1800"/>
            </a:pPr>
            <a:r>
              <a:t>Based in Brussels</a:t>
            </a:r>
            <a:endParaRPr sz="2000"/>
          </a:p>
          <a:p>
            <a:pPr>
              <a:lnSpc>
                <a:spcPct val="80000"/>
              </a:lnSpc>
              <a:defRPr sz="1800"/>
            </a:pPr>
            <a:r>
              <a:t>http://fcl.eun.org/</a:t>
            </a:r>
          </a:p>
        </p:txBody>
      </p:sp>
      <p:pic>
        <p:nvPicPr>
          <p:cNvPr id="442" name="Picture 2" descr="Picture 2"/>
          <p:cNvPicPr>
            <a:picLocks noChangeAspect="1"/>
          </p:cNvPicPr>
          <p:nvPr/>
        </p:nvPicPr>
        <p:blipFill>
          <a:blip r:embed="rId2">
            <a:extLst/>
          </a:blip>
          <a:stretch>
            <a:fillRect/>
          </a:stretch>
        </p:blipFill>
        <p:spPr>
          <a:xfrm>
            <a:off x="2267743" y="2348880"/>
            <a:ext cx="6637389" cy="4189079"/>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advClick="0" advTm="13000">
        <p:dissolve/>
      </p:transition>
    </mc:Choice>
    <mc:Fallback xmlns="" xmlns:m="http://schemas.openxmlformats.org/officeDocument/2006/math" xmlns:a14="http://schemas.microsoft.com/office/drawing/2010/main">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4" name="Title 1"/>
          <p:cNvSpPr txBox="1">
            <a:spLocks noGrp="1"/>
          </p:cNvSpPr>
          <p:nvPr>
            <p:ph type="title"/>
          </p:nvPr>
        </p:nvSpPr>
        <p:spPr>
          <a:xfrm>
            <a:off x="866215" y="947920"/>
            <a:ext cx="6571062" cy="728481"/>
          </a:xfrm>
          <a:prstGeom prst="rect">
            <a:avLst/>
          </a:prstGeom>
        </p:spPr>
        <p:txBody>
          <a:bodyPr/>
          <a:lstStyle>
            <a:lvl1pPr algn="ctr">
              <a:defRPr sz="4000" b="1">
                <a:solidFill>
                  <a:srgbClr val="FFFF00"/>
                </a:solidFill>
              </a:defRPr>
            </a:lvl1pPr>
          </a:lstStyle>
          <a:p>
            <a:r>
              <a:t>CPD at schools</a:t>
            </a:r>
          </a:p>
        </p:txBody>
      </p:sp>
      <p:sp>
        <p:nvSpPr>
          <p:cNvPr id="445" name="Content Placeholder 2"/>
          <p:cNvSpPr txBox="1">
            <a:spLocks noGrp="1"/>
          </p:cNvSpPr>
          <p:nvPr>
            <p:ph type="body" idx="1"/>
          </p:nvPr>
        </p:nvSpPr>
        <p:spPr>
          <a:xfrm>
            <a:off x="457200" y="2204864"/>
            <a:ext cx="8229600" cy="4320481"/>
          </a:xfrm>
          <a:prstGeom prst="rect">
            <a:avLst/>
          </a:prstGeom>
        </p:spPr>
        <p:txBody>
          <a:bodyPr/>
          <a:lstStyle/>
          <a:p>
            <a:pPr algn="just">
              <a:defRPr sz="2000"/>
            </a:pPr>
            <a:r>
              <a:t>CPD is not just about formal courses. Some of the most valuable professional development occurs in activities undertaken with colleagues in the working environment.</a:t>
            </a:r>
          </a:p>
          <a:p>
            <a:pPr marL="557212" lvl="1" indent="-214313">
              <a:defRPr sz="1800"/>
            </a:pPr>
            <a:r>
              <a:t>Self-evaluation and reflection</a:t>
            </a:r>
            <a:endParaRPr sz="1200"/>
          </a:p>
          <a:p>
            <a:pPr marL="557212" lvl="1" indent="-214313">
              <a:defRPr sz="1800"/>
            </a:pPr>
            <a:r>
              <a:t>Curricular planning</a:t>
            </a:r>
            <a:endParaRPr sz="1200"/>
          </a:p>
          <a:p>
            <a:pPr marL="557212" lvl="1" indent="-214313">
              <a:defRPr sz="1800"/>
            </a:pPr>
            <a:r>
              <a:t>Peer support e.g. coaching or mentoring</a:t>
            </a:r>
            <a:endParaRPr sz="1200"/>
          </a:p>
          <a:p>
            <a:pPr marL="557212" lvl="1" indent="-214313">
              <a:defRPr sz="1800"/>
            </a:pPr>
            <a:r>
              <a:t>Classroom visits/observation</a:t>
            </a:r>
            <a:endParaRPr sz="1200"/>
          </a:p>
          <a:p>
            <a:pPr marL="557212" lvl="1" indent="-214313">
              <a:defRPr sz="1800"/>
            </a:pPr>
            <a:r>
              <a:t>Work shadowing</a:t>
            </a:r>
            <a:endParaRPr sz="1200"/>
          </a:p>
          <a:p>
            <a:pPr marL="557212" lvl="1" indent="-214313">
              <a:defRPr sz="1800"/>
            </a:pPr>
            <a:r>
              <a:t>Co-operative or team teaching</a:t>
            </a:r>
            <a:endParaRPr sz="1200"/>
          </a:p>
          <a:p>
            <a:pPr marL="557212" lvl="1" indent="-214313">
              <a:defRPr sz="1800"/>
            </a:pPr>
            <a:r>
              <a:t>Leading or participating in a working or task group</a:t>
            </a:r>
            <a:endParaRPr sz="1200"/>
          </a:p>
          <a:p>
            <a:pPr marL="557212" lvl="1" indent="-214313">
              <a:defRPr sz="1800"/>
            </a:pPr>
            <a:r>
              <a:t>Planning learning which is inter-disciplinary or cross-sectoral.</a:t>
            </a:r>
          </a:p>
        </p:txBody>
      </p:sp>
    </p:spTree>
  </p:cSld>
  <p:clrMapOvr>
    <a:masterClrMapping/>
  </p:clrMapOvr>
  <mc:AlternateContent xmlns:mc="http://schemas.openxmlformats.org/markup-compatibility/2006" xmlns:p14="http://schemas.microsoft.com/office/powerpoint/2010/main">
    <mc:Choice Requires="p14">
      <p:transition spd="slow" advClick="0" advTm="13000">
        <p:dissolve/>
      </p:transition>
    </mc:Choice>
    <mc:Fallback xmlns="" xmlns:m="http://schemas.openxmlformats.org/officeDocument/2006/math" xmlns:a14="http://schemas.microsoft.com/office/drawing/2010/main">
      <p:transition spd="med">
        <p:fade/>
      </p:transition>
    </mc:Fallback>
  </mc:AlternateContent>
</p:sld>
</file>

<file path=ppt/theme/theme1.xml><?xml version="1.0" encoding="utf-8"?>
<a:theme xmlns:a="http://schemas.openxmlformats.org/drawingml/2006/main" name="Ion Boardroom">
  <a:themeElements>
    <a:clrScheme name="Ion Boardroom">
      <a:dk1>
        <a:srgbClr val="000000"/>
      </a:dk1>
      <a:lt1>
        <a:srgbClr val="FFFFFF"/>
      </a:lt1>
      <a:dk2>
        <a:srgbClr val="A7A7A7"/>
      </a:dk2>
      <a:lt2>
        <a:srgbClr val="535353"/>
      </a:lt2>
      <a:accent1>
        <a:srgbClr val="F5A408"/>
      </a:accent1>
      <a:accent2>
        <a:srgbClr val="FA731A"/>
      </a:accent2>
      <a:accent3>
        <a:srgbClr val="AB9281"/>
      </a:accent3>
      <a:accent4>
        <a:srgbClr val="A18CD0"/>
      </a:accent4>
      <a:accent5>
        <a:srgbClr val="8EBBD2"/>
      </a:accent5>
      <a:accent6>
        <a:srgbClr val="ACC995"/>
      </a:accent6>
      <a:hlink>
        <a:srgbClr val="0000FF"/>
      </a:hlink>
      <a:folHlink>
        <a:srgbClr val="FF00FF"/>
      </a:folHlink>
    </a:clrScheme>
    <a:fontScheme name="Ion Boardroom">
      <a:majorFont>
        <a:latin typeface="Helvetica"/>
        <a:ea typeface="Helvetica"/>
        <a:cs typeface="Helvetica"/>
      </a:majorFont>
      <a:minorFont>
        <a:latin typeface="Calibri"/>
        <a:ea typeface="Calibri"/>
        <a:cs typeface="Calibri"/>
      </a:minorFont>
    </a:fontScheme>
    <a:fmtScheme name="Ion Boardroom">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9050" cap="rnd">
          <a:solidFill>
            <a:schemeClr val="accent1"/>
          </a:solidFill>
          <a:prstDash val="solid"/>
          <a:round/>
        </a:ln>
        <a:effectLst>
          <a:outerShdw blurRad="38100" dist="25400" dir="5400000" rotWithShape="0">
            <a:srgbClr val="000000">
              <a:alpha val="4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entury Gothic"/>
            <a:ea typeface="Century Gothic"/>
            <a:cs typeface="Century Gothic"/>
            <a:sym typeface="Century Gothic"/>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9050" cap="rnd">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entury Gothic"/>
            <a:ea typeface="Century Gothic"/>
            <a:cs typeface="Century Gothic"/>
            <a:sym typeface="Century Gothic"/>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Ion Boardroom">
  <a:themeElements>
    <a:clrScheme name="Ion Boardroom">
      <a:dk1>
        <a:srgbClr val="000000"/>
      </a:dk1>
      <a:lt1>
        <a:srgbClr val="FFFFFF"/>
      </a:lt1>
      <a:dk2>
        <a:srgbClr val="A7A7A7"/>
      </a:dk2>
      <a:lt2>
        <a:srgbClr val="535353"/>
      </a:lt2>
      <a:accent1>
        <a:srgbClr val="F5A408"/>
      </a:accent1>
      <a:accent2>
        <a:srgbClr val="FA731A"/>
      </a:accent2>
      <a:accent3>
        <a:srgbClr val="AB9281"/>
      </a:accent3>
      <a:accent4>
        <a:srgbClr val="A18CD0"/>
      </a:accent4>
      <a:accent5>
        <a:srgbClr val="8EBBD2"/>
      </a:accent5>
      <a:accent6>
        <a:srgbClr val="ACC995"/>
      </a:accent6>
      <a:hlink>
        <a:srgbClr val="0000FF"/>
      </a:hlink>
      <a:folHlink>
        <a:srgbClr val="FF00FF"/>
      </a:folHlink>
    </a:clrScheme>
    <a:fontScheme name="Ion Boardroom">
      <a:majorFont>
        <a:latin typeface="Helvetica"/>
        <a:ea typeface="Helvetica"/>
        <a:cs typeface="Helvetica"/>
      </a:majorFont>
      <a:minorFont>
        <a:latin typeface="Calibri"/>
        <a:ea typeface="Calibri"/>
        <a:cs typeface="Calibri"/>
      </a:minorFont>
    </a:fontScheme>
    <a:fmtScheme name="Ion Boardroom">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9050" cap="rnd">
          <a:solidFill>
            <a:schemeClr val="accent1"/>
          </a:solidFill>
          <a:prstDash val="solid"/>
          <a:round/>
        </a:ln>
        <a:effectLst>
          <a:outerShdw blurRad="38100" dist="25400" dir="5400000" rotWithShape="0">
            <a:srgbClr val="000000">
              <a:alpha val="4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entury Gothic"/>
            <a:ea typeface="Century Gothic"/>
            <a:cs typeface="Century Gothic"/>
            <a:sym typeface="Century Gothic"/>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9050" cap="rnd">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entury Gothic"/>
            <a:ea typeface="Century Gothic"/>
            <a:cs typeface="Century Gothic"/>
            <a:sym typeface="Century Gothic"/>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331</Words>
  <Application>Microsoft Office PowerPoint</Application>
  <PresentationFormat>On-screen Show (4:3)</PresentationFormat>
  <Paragraphs>55</Paragraphs>
  <Slides>11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Century Gothic</vt:lpstr>
      <vt:lpstr>Wingdings 3</vt:lpstr>
      <vt:lpstr>Ion Boardroom</vt:lpstr>
      <vt:lpstr>The Continuing Professional Development of Teachers (CPD)</vt:lpstr>
      <vt:lpstr>What is CPD?</vt:lpstr>
      <vt:lpstr>PowerPoint Presentation</vt:lpstr>
      <vt:lpstr>Promoting 21st century skills</vt:lpstr>
      <vt:lpstr>Using inclusive practices</vt:lpstr>
      <vt:lpstr>Ways and Forms of CPD</vt:lpstr>
      <vt:lpstr>School Education Gateway</vt:lpstr>
      <vt:lpstr>Future Classroom Lab</vt:lpstr>
      <vt:lpstr>CPD at schools</vt:lpstr>
      <vt:lpstr>The demand of CPD</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Continuing Professional Development of Teachers (CPD)</dc:title>
  <dc:creator>Cristina</dc:creator>
  <cp:lastModifiedBy>Ilze</cp:lastModifiedBy>
  <cp:revision>2</cp:revision>
  <dcterms:modified xsi:type="dcterms:W3CDTF">2020-02-15T11:35:22Z</dcterms:modified>
</cp:coreProperties>
</file>