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59" r:id="rId1"/>
  </p:sldMasterIdLst>
  <p:notesMasterIdLst>
    <p:notesMasterId r:id="rId31"/>
  </p:notesMasterIdLst>
  <p:sldIdLst>
    <p:sldId id="258" r:id="rId2"/>
    <p:sldId id="297" r:id="rId3"/>
    <p:sldId id="314" r:id="rId4"/>
    <p:sldId id="315" r:id="rId5"/>
    <p:sldId id="298" r:id="rId6"/>
    <p:sldId id="311" r:id="rId7"/>
    <p:sldId id="312" r:id="rId8"/>
    <p:sldId id="313" r:id="rId9"/>
    <p:sldId id="308" r:id="rId10"/>
    <p:sldId id="309" r:id="rId11"/>
    <p:sldId id="310" r:id="rId12"/>
    <p:sldId id="304" r:id="rId13"/>
    <p:sldId id="305" r:id="rId14"/>
    <p:sldId id="306" r:id="rId15"/>
    <p:sldId id="307" r:id="rId16"/>
    <p:sldId id="299" r:id="rId17"/>
    <p:sldId id="300" r:id="rId18"/>
    <p:sldId id="301" r:id="rId19"/>
    <p:sldId id="302" r:id="rId20"/>
    <p:sldId id="303" r:id="rId21"/>
    <p:sldId id="318" r:id="rId22"/>
    <p:sldId id="293" r:id="rId23"/>
    <p:sldId id="294" r:id="rId24"/>
    <p:sldId id="295" r:id="rId25"/>
    <p:sldId id="296" r:id="rId26"/>
    <p:sldId id="316" r:id="rId27"/>
    <p:sldId id="317" r:id="rId28"/>
    <p:sldId id="319" r:id="rId29"/>
    <p:sldId id="278" r:id="rId30"/>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95B24E3-5FE6-41C7-9DB0-F0CE08F5EE8D}">
  <a:tblStyle styleId="{095B24E3-5FE6-41C7-9DB0-F0CE08F5EE8D}"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43" d="100"/>
          <a:sy n="143" d="100"/>
        </p:scale>
        <p:origin x="684" y="114"/>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196684808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4" name="Google Shape;74;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35ed75ccf_0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35ed75ccf_0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16"/>
        <p:cNvGrpSpPr/>
        <p:nvPr/>
      </p:nvGrpSpPr>
      <p:grpSpPr>
        <a:xfrm>
          <a:off x="0" y="0"/>
          <a:ext cx="0" cy="0"/>
          <a:chOff x="0" y="0"/>
          <a:chExt cx="0" cy="0"/>
        </a:xfrm>
      </p:grpSpPr>
      <p:pic>
        <p:nvPicPr>
          <p:cNvPr id="17" name="Google Shape;17;p4"/>
          <p:cNvPicPr preferRelativeResize="0"/>
          <p:nvPr/>
        </p:nvPicPr>
        <p:blipFill>
          <a:blip r:embed="rId2">
            <a:alphaModFix/>
          </a:blip>
          <a:stretch>
            <a:fillRect/>
          </a:stretch>
        </p:blipFill>
        <p:spPr>
          <a:xfrm>
            <a:off x="0" y="-26"/>
            <a:ext cx="9144000" cy="5143523"/>
          </a:xfrm>
          <a:prstGeom prst="rect">
            <a:avLst/>
          </a:prstGeom>
          <a:noFill/>
          <a:ln>
            <a:noFill/>
          </a:ln>
        </p:spPr>
      </p:pic>
      <p:sp>
        <p:nvSpPr>
          <p:cNvPr id="18" name="Google Shape;18;p4"/>
          <p:cNvSpPr txBox="1">
            <a:spLocks noGrp="1"/>
          </p:cNvSpPr>
          <p:nvPr>
            <p:ph type="body" idx="1"/>
          </p:nvPr>
        </p:nvSpPr>
        <p:spPr>
          <a:xfrm>
            <a:off x="2370425" y="1780800"/>
            <a:ext cx="4403100" cy="1944300"/>
          </a:xfrm>
          <a:prstGeom prst="rect">
            <a:avLst/>
          </a:prstGeom>
        </p:spPr>
        <p:txBody>
          <a:bodyPr spcFirstLastPara="1" wrap="square" lIns="0" tIns="0" rIns="0" bIns="0" anchor="t" anchorCtr="0"/>
          <a:lstStyle>
            <a:lvl1pPr marL="457200" lvl="0" indent="-368300" algn="ctr" rtl="0">
              <a:spcBef>
                <a:spcPts val="600"/>
              </a:spcBef>
              <a:spcAft>
                <a:spcPts val="0"/>
              </a:spcAft>
              <a:buClr>
                <a:srgbClr val="FFFFFF"/>
              </a:buClr>
              <a:buSzPts val="2200"/>
              <a:buChar char="◦"/>
              <a:defRPr i="1">
                <a:solidFill>
                  <a:srgbClr val="FFFFFF"/>
                </a:solidFill>
              </a:defRPr>
            </a:lvl1pPr>
            <a:lvl2pPr marL="914400" lvl="1" indent="-368300" algn="ctr" rtl="0">
              <a:spcBef>
                <a:spcPts val="1000"/>
              </a:spcBef>
              <a:spcAft>
                <a:spcPts val="0"/>
              </a:spcAft>
              <a:buClr>
                <a:srgbClr val="FFFFFF"/>
              </a:buClr>
              <a:buSzPts val="2200"/>
              <a:buChar char="◦"/>
              <a:defRPr i="1">
                <a:solidFill>
                  <a:srgbClr val="FFFFFF"/>
                </a:solidFill>
              </a:defRPr>
            </a:lvl2pPr>
            <a:lvl3pPr marL="1371600" lvl="2" indent="-368300" algn="ctr" rtl="0">
              <a:spcBef>
                <a:spcPts val="1000"/>
              </a:spcBef>
              <a:spcAft>
                <a:spcPts val="0"/>
              </a:spcAft>
              <a:buClr>
                <a:srgbClr val="FFFFFF"/>
              </a:buClr>
              <a:buSzPts val="2200"/>
              <a:buChar char="◦"/>
              <a:defRPr i="1">
                <a:solidFill>
                  <a:srgbClr val="FFFFFF"/>
                </a:solidFill>
              </a:defRPr>
            </a:lvl3pPr>
            <a:lvl4pPr marL="1828800" lvl="3" indent="-368300" algn="ctr" rtl="0">
              <a:spcBef>
                <a:spcPts val="1000"/>
              </a:spcBef>
              <a:spcAft>
                <a:spcPts val="0"/>
              </a:spcAft>
              <a:buClr>
                <a:srgbClr val="FFFFFF"/>
              </a:buClr>
              <a:buSzPts val="2200"/>
              <a:buChar char="◦"/>
              <a:defRPr i="1">
                <a:solidFill>
                  <a:srgbClr val="FFFFFF"/>
                </a:solidFill>
              </a:defRPr>
            </a:lvl4pPr>
            <a:lvl5pPr marL="2286000" lvl="4" indent="-368300" algn="ctr" rtl="0">
              <a:spcBef>
                <a:spcPts val="1000"/>
              </a:spcBef>
              <a:spcAft>
                <a:spcPts val="0"/>
              </a:spcAft>
              <a:buClr>
                <a:srgbClr val="FFFFFF"/>
              </a:buClr>
              <a:buSzPts val="2200"/>
              <a:buChar char="◦"/>
              <a:defRPr i="1">
                <a:solidFill>
                  <a:srgbClr val="FFFFFF"/>
                </a:solidFill>
              </a:defRPr>
            </a:lvl5pPr>
            <a:lvl6pPr marL="2743200" lvl="5" indent="-368300" algn="ctr" rtl="0">
              <a:spcBef>
                <a:spcPts val="1000"/>
              </a:spcBef>
              <a:spcAft>
                <a:spcPts val="0"/>
              </a:spcAft>
              <a:buClr>
                <a:srgbClr val="FFFFFF"/>
              </a:buClr>
              <a:buSzPts val="2200"/>
              <a:buChar char="◦"/>
              <a:defRPr i="1">
                <a:solidFill>
                  <a:srgbClr val="FFFFFF"/>
                </a:solidFill>
              </a:defRPr>
            </a:lvl6pPr>
            <a:lvl7pPr marL="3200400" lvl="6" indent="-368300" algn="ctr" rtl="0">
              <a:spcBef>
                <a:spcPts val="1000"/>
              </a:spcBef>
              <a:spcAft>
                <a:spcPts val="0"/>
              </a:spcAft>
              <a:buClr>
                <a:srgbClr val="FFFFFF"/>
              </a:buClr>
              <a:buSzPts val="2200"/>
              <a:buChar char="◦"/>
              <a:defRPr i="1">
                <a:solidFill>
                  <a:srgbClr val="FFFFFF"/>
                </a:solidFill>
              </a:defRPr>
            </a:lvl7pPr>
            <a:lvl8pPr marL="3657600" lvl="7" indent="-368300" algn="ctr" rtl="0">
              <a:spcBef>
                <a:spcPts val="1000"/>
              </a:spcBef>
              <a:spcAft>
                <a:spcPts val="0"/>
              </a:spcAft>
              <a:buClr>
                <a:srgbClr val="FFFFFF"/>
              </a:buClr>
              <a:buSzPts val="2200"/>
              <a:buChar char="◦"/>
              <a:defRPr i="1">
                <a:solidFill>
                  <a:srgbClr val="FFFFFF"/>
                </a:solidFill>
              </a:defRPr>
            </a:lvl8pPr>
            <a:lvl9pPr marL="4114800" lvl="8" indent="-368300" algn="ctr">
              <a:spcBef>
                <a:spcPts val="1000"/>
              </a:spcBef>
              <a:spcAft>
                <a:spcPts val="1000"/>
              </a:spcAft>
              <a:buClr>
                <a:srgbClr val="FFFFFF"/>
              </a:buClr>
              <a:buSzPts val="2200"/>
              <a:buChar char="◦"/>
              <a:defRPr i="1">
                <a:solidFill>
                  <a:srgbClr val="FFFFFF"/>
                </a:solidFill>
              </a:defRPr>
            </a:lvl9pPr>
          </a:lstStyle>
          <a:p>
            <a:endParaRPr/>
          </a:p>
        </p:txBody>
      </p:sp>
      <p:sp>
        <p:nvSpPr>
          <p:cNvPr id="19" name="Google Shape;19;p4"/>
          <p:cNvSpPr txBox="1"/>
          <p:nvPr/>
        </p:nvSpPr>
        <p:spPr>
          <a:xfrm>
            <a:off x="3593400" y="1162369"/>
            <a:ext cx="1957200" cy="6537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t" anchorCtr="0">
            <a:noAutofit/>
          </a:bodyPr>
          <a:lstStyle/>
          <a:p>
            <a:pPr marL="0" lvl="0" indent="0" algn="ctr" rtl="0">
              <a:spcBef>
                <a:spcPts val="0"/>
              </a:spcBef>
              <a:spcAft>
                <a:spcPts val="0"/>
              </a:spcAft>
              <a:buNone/>
            </a:pPr>
            <a:r>
              <a:rPr lang="en" sz="7200" b="1">
                <a:solidFill>
                  <a:srgbClr val="FFFFFF"/>
                </a:solidFill>
                <a:latin typeface="Montserrat"/>
                <a:ea typeface="Montserrat"/>
                <a:cs typeface="Montserrat"/>
                <a:sym typeface="Montserrat"/>
              </a:rPr>
              <a:t>“</a:t>
            </a:r>
            <a:endParaRPr sz="7200" b="1">
              <a:solidFill>
                <a:srgbClr val="FFFFFF"/>
              </a:solidFill>
              <a:latin typeface="Montserrat"/>
              <a:ea typeface="Montserrat"/>
              <a:cs typeface="Montserrat"/>
              <a:sym typeface="Montserrat"/>
            </a:endParaRPr>
          </a:p>
        </p:txBody>
      </p:sp>
      <p:sp>
        <p:nvSpPr>
          <p:cNvPr id="20" name="Google Shape;20;p4"/>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31"/>
        <p:cNvGrpSpPr/>
        <p:nvPr/>
      </p:nvGrpSpPr>
      <p:grpSpPr>
        <a:xfrm>
          <a:off x="0" y="0"/>
          <a:ext cx="0" cy="0"/>
          <a:chOff x="0" y="0"/>
          <a:chExt cx="0" cy="0"/>
        </a:xfrm>
      </p:grpSpPr>
      <p:pic>
        <p:nvPicPr>
          <p:cNvPr id="32" name="Google Shape;32;p7"/>
          <p:cNvPicPr preferRelativeResize="0"/>
          <p:nvPr/>
        </p:nvPicPr>
        <p:blipFill>
          <a:blip r:embed="rId2">
            <a:alphaModFix/>
          </a:blip>
          <a:stretch>
            <a:fillRect/>
          </a:stretch>
        </p:blipFill>
        <p:spPr>
          <a:xfrm>
            <a:off x="0" y="0"/>
            <a:ext cx="9144000" cy="5143500"/>
          </a:xfrm>
          <a:prstGeom prst="rect">
            <a:avLst/>
          </a:prstGeom>
          <a:noFill/>
          <a:ln>
            <a:noFill/>
          </a:ln>
        </p:spPr>
      </p:pic>
      <p:sp>
        <p:nvSpPr>
          <p:cNvPr id="33" name="Google Shape;33;p7"/>
          <p:cNvSpPr txBox="1">
            <a:spLocks noGrp="1"/>
          </p:cNvSpPr>
          <p:nvPr>
            <p:ph type="title"/>
          </p:nvPr>
        </p:nvSpPr>
        <p:spPr>
          <a:xfrm>
            <a:off x="699000" y="911700"/>
            <a:ext cx="2020800" cy="3327600"/>
          </a:xfrm>
          <a:prstGeom prst="rect">
            <a:avLst/>
          </a:prstGeom>
        </p:spPr>
        <p:txBody>
          <a:bodyPr spcFirstLastPara="1" wrap="square" lIns="0" tIns="0" rIns="0" bIns="0" anchor="ctr" anchorCtr="0"/>
          <a:lstStyle>
            <a:lvl1pPr lvl="0">
              <a:spcBef>
                <a:spcPts val="0"/>
              </a:spcBef>
              <a:spcAft>
                <a:spcPts val="0"/>
              </a:spcAft>
              <a:buSzPts val="2600"/>
              <a:buNone/>
              <a:defRPr/>
            </a:lvl1pPr>
            <a:lvl2pPr lvl="1">
              <a:spcBef>
                <a:spcPts val="0"/>
              </a:spcBef>
              <a:spcAft>
                <a:spcPts val="0"/>
              </a:spcAft>
              <a:buSzPts val="2600"/>
              <a:buNone/>
              <a:defRPr/>
            </a:lvl2pPr>
            <a:lvl3pPr lvl="2">
              <a:spcBef>
                <a:spcPts val="0"/>
              </a:spcBef>
              <a:spcAft>
                <a:spcPts val="0"/>
              </a:spcAft>
              <a:buSzPts val="2600"/>
              <a:buNone/>
              <a:defRPr/>
            </a:lvl3pPr>
            <a:lvl4pPr lvl="3">
              <a:spcBef>
                <a:spcPts val="0"/>
              </a:spcBef>
              <a:spcAft>
                <a:spcPts val="0"/>
              </a:spcAft>
              <a:buSzPts val="2600"/>
              <a:buNone/>
              <a:defRPr/>
            </a:lvl4pPr>
            <a:lvl5pPr lvl="4">
              <a:spcBef>
                <a:spcPts val="0"/>
              </a:spcBef>
              <a:spcAft>
                <a:spcPts val="0"/>
              </a:spcAft>
              <a:buSzPts val="2600"/>
              <a:buNone/>
              <a:defRPr/>
            </a:lvl5pPr>
            <a:lvl6pPr lvl="5">
              <a:spcBef>
                <a:spcPts val="0"/>
              </a:spcBef>
              <a:spcAft>
                <a:spcPts val="0"/>
              </a:spcAft>
              <a:buSzPts val="2600"/>
              <a:buNone/>
              <a:defRPr/>
            </a:lvl6pPr>
            <a:lvl7pPr lvl="6">
              <a:spcBef>
                <a:spcPts val="0"/>
              </a:spcBef>
              <a:spcAft>
                <a:spcPts val="0"/>
              </a:spcAft>
              <a:buSzPts val="2600"/>
              <a:buNone/>
              <a:defRPr/>
            </a:lvl7pPr>
            <a:lvl8pPr lvl="7">
              <a:spcBef>
                <a:spcPts val="0"/>
              </a:spcBef>
              <a:spcAft>
                <a:spcPts val="0"/>
              </a:spcAft>
              <a:buSzPts val="2600"/>
              <a:buNone/>
              <a:defRPr/>
            </a:lvl8pPr>
            <a:lvl9pPr lvl="8">
              <a:spcBef>
                <a:spcPts val="0"/>
              </a:spcBef>
              <a:spcAft>
                <a:spcPts val="0"/>
              </a:spcAft>
              <a:buSzPts val="2600"/>
              <a:buNone/>
              <a:defRPr/>
            </a:lvl9pPr>
          </a:lstStyle>
          <a:p>
            <a:endParaRPr/>
          </a:p>
        </p:txBody>
      </p:sp>
      <p:sp>
        <p:nvSpPr>
          <p:cNvPr id="34" name="Google Shape;34;p7"/>
          <p:cNvSpPr txBox="1">
            <a:spLocks noGrp="1"/>
          </p:cNvSpPr>
          <p:nvPr>
            <p:ph type="body" idx="1"/>
          </p:nvPr>
        </p:nvSpPr>
        <p:spPr>
          <a:xfrm>
            <a:off x="3844325" y="805325"/>
            <a:ext cx="2250300" cy="3540600"/>
          </a:xfrm>
          <a:prstGeom prst="rect">
            <a:avLst/>
          </a:prstGeom>
        </p:spPr>
        <p:txBody>
          <a:bodyPr spcFirstLastPara="1" wrap="square" lIns="0" tIns="0" rIns="0" bIns="0" anchor="ctr" anchorCtr="0"/>
          <a:lstStyle>
            <a:lvl1pPr marL="457200" lvl="0" indent="-342900">
              <a:spcBef>
                <a:spcPts val="600"/>
              </a:spcBef>
              <a:spcAft>
                <a:spcPts val="0"/>
              </a:spcAft>
              <a:buSzPts val="1800"/>
              <a:buChar char="◦"/>
              <a:defRPr sz="1800"/>
            </a:lvl1pPr>
            <a:lvl2pPr marL="914400" lvl="1" indent="-342900">
              <a:spcBef>
                <a:spcPts val="1000"/>
              </a:spcBef>
              <a:spcAft>
                <a:spcPts val="0"/>
              </a:spcAft>
              <a:buSzPts val="1800"/>
              <a:buChar char="◦"/>
              <a:defRPr sz="1800"/>
            </a:lvl2pPr>
            <a:lvl3pPr marL="1371600" lvl="2" indent="-342900">
              <a:spcBef>
                <a:spcPts val="1000"/>
              </a:spcBef>
              <a:spcAft>
                <a:spcPts val="0"/>
              </a:spcAft>
              <a:buSzPts val="1800"/>
              <a:buChar char="◦"/>
              <a:defRPr sz="1800"/>
            </a:lvl3pPr>
            <a:lvl4pPr marL="1828800" lvl="3" indent="-342900">
              <a:spcBef>
                <a:spcPts val="1000"/>
              </a:spcBef>
              <a:spcAft>
                <a:spcPts val="0"/>
              </a:spcAft>
              <a:buSzPts val="1800"/>
              <a:buChar char="◦"/>
              <a:defRPr sz="1800"/>
            </a:lvl4pPr>
            <a:lvl5pPr marL="2286000" lvl="4" indent="-342900">
              <a:spcBef>
                <a:spcPts val="1000"/>
              </a:spcBef>
              <a:spcAft>
                <a:spcPts val="0"/>
              </a:spcAft>
              <a:buSzPts val="1800"/>
              <a:buChar char="◦"/>
              <a:defRPr sz="1800"/>
            </a:lvl5pPr>
            <a:lvl6pPr marL="2743200" lvl="5" indent="-342900">
              <a:spcBef>
                <a:spcPts val="1000"/>
              </a:spcBef>
              <a:spcAft>
                <a:spcPts val="0"/>
              </a:spcAft>
              <a:buSzPts val="1800"/>
              <a:buChar char="◦"/>
              <a:defRPr sz="1800"/>
            </a:lvl6pPr>
            <a:lvl7pPr marL="3200400" lvl="6" indent="-342900">
              <a:spcBef>
                <a:spcPts val="1000"/>
              </a:spcBef>
              <a:spcAft>
                <a:spcPts val="0"/>
              </a:spcAft>
              <a:buSzPts val="1800"/>
              <a:buChar char="◦"/>
              <a:defRPr sz="1800"/>
            </a:lvl7pPr>
            <a:lvl8pPr marL="3657600" lvl="7" indent="-342900">
              <a:spcBef>
                <a:spcPts val="1000"/>
              </a:spcBef>
              <a:spcAft>
                <a:spcPts val="0"/>
              </a:spcAft>
              <a:buSzPts val="1800"/>
              <a:buChar char="◦"/>
              <a:defRPr sz="1800"/>
            </a:lvl8pPr>
            <a:lvl9pPr marL="4114800" lvl="8" indent="-342900">
              <a:spcBef>
                <a:spcPts val="1000"/>
              </a:spcBef>
              <a:spcAft>
                <a:spcPts val="1000"/>
              </a:spcAft>
              <a:buSzPts val="1800"/>
              <a:buChar char="◦"/>
              <a:defRPr sz="1800"/>
            </a:lvl9pPr>
          </a:lstStyle>
          <a:p>
            <a:endParaRPr/>
          </a:p>
        </p:txBody>
      </p:sp>
      <p:sp>
        <p:nvSpPr>
          <p:cNvPr id="35" name="Google Shape;35;p7"/>
          <p:cNvSpPr txBox="1">
            <a:spLocks noGrp="1"/>
          </p:cNvSpPr>
          <p:nvPr>
            <p:ph type="body" idx="2"/>
          </p:nvPr>
        </p:nvSpPr>
        <p:spPr>
          <a:xfrm>
            <a:off x="6436624" y="805325"/>
            <a:ext cx="2250300" cy="3540600"/>
          </a:xfrm>
          <a:prstGeom prst="rect">
            <a:avLst/>
          </a:prstGeom>
        </p:spPr>
        <p:txBody>
          <a:bodyPr spcFirstLastPara="1" wrap="square" lIns="0" tIns="0" rIns="0" bIns="0" anchor="ctr" anchorCtr="0"/>
          <a:lstStyle>
            <a:lvl1pPr marL="457200" lvl="0" indent="-342900">
              <a:spcBef>
                <a:spcPts val="600"/>
              </a:spcBef>
              <a:spcAft>
                <a:spcPts val="0"/>
              </a:spcAft>
              <a:buSzPts val="1800"/>
              <a:buChar char="◦"/>
              <a:defRPr sz="1800"/>
            </a:lvl1pPr>
            <a:lvl2pPr marL="914400" lvl="1" indent="-342900">
              <a:spcBef>
                <a:spcPts val="1000"/>
              </a:spcBef>
              <a:spcAft>
                <a:spcPts val="0"/>
              </a:spcAft>
              <a:buSzPts val="1800"/>
              <a:buChar char="◦"/>
              <a:defRPr sz="1800"/>
            </a:lvl2pPr>
            <a:lvl3pPr marL="1371600" lvl="2" indent="-342900">
              <a:spcBef>
                <a:spcPts val="1000"/>
              </a:spcBef>
              <a:spcAft>
                <a:spcPts val="0"/>
              </a:spcAft>
              <a:buSzPts val="1800"/>
              <a:buChar char="◦"/>
              <a:defRPr sz="1800"/>
            </a:lvl3pPr>
            <a:lvl4pPr marL="1828800" lvl="3" indent="-342900">
              <a:spcBef>
                <a:spcPts val="1000"/>
              </a:spcBef>
              <a:spcAft>
                <a:spcPts val="0"/>
              </a:spcAft>
              <a:buSzPts val="1800"/>
              <a:buChar char="◦"/>
              <a:defRPr sz="1800"/>
            </a:lvl4pPr>
            <a:lvl5pPr marL="2286000" lvl="4" indent="-342900">
              <a:spcBef>
                <a:spcPts val="1000"/>
              </a:spcBef>
              <a:spcAft>
                <a:spcPts val="0"/>
              </a:spcAft>
              <a:buSzPts val="1800"/>
              <a:buChar char="◦"/>
              <a:defRPr sz="1800"/>
            </a:lvl5pPr>
            <a:lvl6pPr marL="2743200" lvl="5" indent="-342900">
              <a:spcBef>
                <a:spcPts val="1000"/>
              </a:spcBef>
              <a:spcAft>
                <a:spcPts val="0"/>
              </a:spcAft>
              <a:buSzPts val="1800"/>
              <a:buChar char="◦"/>
              <a:defRPr sz="1800"/>
            </a:lvl6pPr>
            <a:lvl7pPr marL="3200400" lvl="6" indent="-342900">
              <a:spcBef>
                <a:spcPts val="1000"/>
              </a:spcBef>
              <a:spcAft>
                <a:spcPts val="0"/>
              </a:spcAft>
              <a:buSzPts val="1800"/>
              <a:buChar char="◦"/>
              <a:defRPr sz="1800"/>
            </a:lvl7pPr>
            <a:lvl8pPr marL="3657600" lvl="7" indent="-342900">
              <a:spcBef>
                <a:spcPts val="1000"/>
              </a:spcBef>
              <a:spcAft>
                <a:spcPts val="0"/>
              </a:spcAft>
              <a:buSzPts val="1800"/>
              <a:buChar char="◦"/>
              <a:defRPr sz="1800"/>
            </a:lvl8pPr>
            <a:lvl9pPr marL="4114800" lvl="8" indent="-342900">
              <a:spcBef>
                <a:spcPts val="1000"/>
              </a:spcBef>
              <a:spcAft>
                <a:spcPts val="1000"/>
              </a:spcAft>
              <a:buSzPts val="1800"/>
              <a:buChar char="◦"/>
              <a:defRPr sz="1800"/>
            </a:lvl9pPr>
          </a:lstStyle>
          <a:p>
            <a:endParaRPr/>
          </a:p>
        </p:txBody>
      </p:sp>
      <p:sp>
        <p:nvSpPr>
          <p:cNvPr id="36" name="Google Shape;36;p7"/>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1"/>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54" name="Google Shape;54;p11"/>
          <p:cNvPicPr preferRelativeResize="0"/>
          <p:nvPr/>
        </p:nvPicPr>
        <p:blipFill>
          <a:blip r:embed="rId2">
            <a:alphaModFix/>
          </a:blip>
          <a:stretch>
            <a:fillRect/>
          </a:stretch>
        </p:blipFill>
        <p:spPr>
          <a:xfrm>
            <a:off x="0" y="0"/>
            <a:ext cx="9144000" cy="514350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gradFill>
          <a:gsLst>
            <a:gs pos="0">
              <a:srgbClr val="3C78D8"/>
            </a:gs>
            <a:gs pos="100000">
              <a:srgbClr val="00FFFF"/>
            </a:gs>
          </a:gsLst>
          <a:lin ang="5400012"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699000" y="911700"/>
            <a:ext cx="2020800" cy="3327600"/>
          </a:xfrm>
          <a:prstGeom prst="rect">
            <a:avLst/>
          </a:prstGeom>
          <a:noFill/>
          <a:ln>
            <a:noFill/>
          </a:ln>
          <a:effectLst>
            <a:outerShdw blurRad="42863" dist="9525" dir="5400000" algn="bl" rotWithShape="0">
              <a:srgbClr val="000000">
                <a:alpha val="20000"/>
              </a:srgbClr>
            </a:outerShdw>
          </a:effectLst>
        </p:spPr>
        <p:txBody>
          <a:bodyPr spcFirstLastPara="1" wrap="square" lIns="0" tIns="0" rIns="0" bIns="0" anchor="ctr" anchorCtr="0"/>
          <a:lstStyle>
            <a:lvl1pPr lvl="0">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1pPr>
            <a:lvl2pPr lvl="1">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2pPr>
            <a:lvl3pPr lvl="2">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3pPr>
            <a:lvl4pPr lvl="3">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4pPr>
            <a:lvl5pPr lvl="4">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5pPr>
            <a:lvl6pPr lvl="5">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6pPr>
            <a:lvl7pPr lvl="6">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7pPr>
            <a:lvl8pPr lvl="7">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8pPr>
            <a:lvl9pPr lvl="8">
              <a:spcBef>
                <a:spcPts val="0"/>
              </a:spcBef>
              <a:spcAft>
                <a:spcPts val="0"/>
              </a:spcAft>
              <a:buClr>
                <a:srgbClr val="FFFFFF"/>
              </a:buClr>
              <a:buSzPts val="2600"/>
              <a:buFont typeface="Montserrat ExtraBold"/>
              <a:buNone/>
              <a:defRPr sz="2600">
                <a:solidFill>
                  <a:srgbClr val="FFFFFF"/>
                </a:solidFill>
                <a:latin typeface="Montserrat ExtraBold"/>
                <a:ea typeface="Montserrat ExtraBold"/>
                <a:cs typeface="Montserrat ExtraBold"/>
                <a:sym typeface="Montserrat ExtraBold"/>
              </a:defRPr>
            </a:lvl9pPr>
          </a:lstStyle>
          <a:p>
            <a:endParaRPr/>
          </a:p>
        </p:txBody>
      </p:sp>
      <p:sp>
        <p:nvSpPr>
          <p:cNvPr id="7" name="Google Shape;7;p1"/>
          <p:cNvSpPr txBox="1">
            <a:spLocks noGrp="1"/>
          </p:cNvSpPr>
          <p:nvPr>
            <p:ph type="body" idx="1"/>
          </p:nvPr>
        </p:nvSpPr>
        <p:spPr>
          <a:xfrm>
            <a:off x="3844325" y="805325"/>
            <a:ext cx="4842600" cy="3548100"/>
          </a:xfrm>
          <a:prstGeom prst="rect">
            <a:avLst/>
          </a:prstGeom>
          <a:noFill/>
          <a:ln>
            <a:noFill/>
          </a:ln>
        </p:spPr>
        <p:txBody>
          <a:bodyPr spcFirstLastPara="1" wrap="square" lIns="0" tIns="0" rIns="0" bIns="0" anchor="ctr" anchorCtr="0"/>
          <a:lstStyle>
            <a:lvl1pPr marL="457200" lvl="0" indent="-368300">
              <a:lnSpc>
                <a:spcPct val="115000"/>
              </a:lnSpc>
              <a:spcBef>
                <a:spcPts val="6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1pPr>
            <a:lvl2pPr marL="914400" lvl="1" indent="-368300">
              <a:lnSpc>
                <a:spcPct val="115000"/>
              </a:lnSpc>
              <a:spcBef>
                <a:spcPts val="10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2pPr>
            <a:lvl3pPr marL="1371600" lvl="2" indent="-368300">
              <a:lnSpc>
                <a:spcPct val="115000"/>
              </a:lnSpc>
              <a:spcBef>
                <a:spcPts val="10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3pPr>
            <a:lvl4pPr marL="1828800" lvl="3" indent="-368300">
              <a:lnSpc>
                <a:spcPct val="115000"/>
              </a:lnSpc>
              <a:spcBef>
                <a:spcPts val="10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4pPr>
            <a:lvl5pPr marL="2286000" lvl="4" indent="-368300">
              <a:lnSpc>
                <a:spcPct val="115000"/>
              </a:lnSpc>
              <a:spcBef>
                <a:spcPts val="10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5pPr>
            <a:lvl6pPr marL="2743200" lvl="5" indent="-368300">
              <a:lnSpc>
                <a:spcPct val="115000"/>
              </a:lnSpc>
              <a:spcBef>
                <a:spcPts val="10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6pPr>
            <a:lvl7pPr marL="3200400" lvl="6" indent="-368300">
              <a:lnSpc>
                <a:spcPct val="115000"/>
              </a:lnSpc>
              <a:spcBef>
                <a:spcPts val="10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7pPr>
            <a:lvl8pPr marL="3657600" lvl="7" indent="-368300">
              <a:lnSpc>
                <a:spcPct val="115000"/>
              </a:lnSpc>
              <a:spcBef>
                <a:spcPts val="1000"/>
              </a:spcBef>
              <a:spcAft>
                <a:spcPts val="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8pPr>
            <a:lvl9pPr marL="4114800" lvl="8" indent="-368300">
              <a:lnSpc>
                <a:spcPct val="115000"/>
              </a:lnSpc>
              <a:spcBef>
                <a:spcPts val="1000"/>
              </a:spcBef>
              <a:spcAft>
                <a:spcPts val="1000"/>
              </a:spcAft>
              <a:buClr>
                <a:srgbClr val="B7B7B7"/>
              </a:buClr>
              <a:buSzPts val="2200"/>
              <a:buFont typeface="Montserrat Light"/>
              <a:buChar char="◦"/>
              <a:defRPr sz="2200">
                <a:solidFill>
                  <a:srgbClr val="666666"/>
                </a:solidFill>
                <a:latin typeface="Montserrat Light"/>
                <a:ea typeface="Montserrat Light"/>
                <a:cs typeface="Montserrat Light"/>
                <a:sym typeface="Montserrat Light"/>
              </a:defRPr>
            </a:lvl9pPr>
          </a:lstStyle>
          <a:p>
            <a:endParaRPr/>
          </a:p>
        </p:txBody>
      </p:sp>
      <p:sp>
        <p:nvSpPr>
          <p:cNvPr id="8" name="Google Shape;8;p1"/>
          <p:cNvSpPr txBox="1">
            <a:spLocks noGrp="1"/>
          </p:cNvSpPr>
          <p:nvPr>
            <p:ph type="sldNum" idx="12"/>
          </p:nvPr>
        </p:nvSpPr>
        <p:spPr>
          <a:xfrm>
            <a:off x="8480584" y="4749851"/>
            <a:ext cx="548700" cy="393600"/>
          </a:xfrm>
          <a:prstGeom prst="rect">
            <a:avLst/>
          </a:prstGeom>
          <a:noFill/>
          <a:ln>
            <a:noFill/>
          </a:ln>
        </p:spPr>
        <p:txBody>
          <a:bodyPr spcFirstLastPara="1" wrap="square" lIns="0" tIns="0" rIns="0" bIns="0" anchor="ctr" anchorCtr="0">
            <a:noAutofit/>
          </a:bodyPr>
          <a:lstStyle>
            <a:lvl1pPr lvl="0" algn="r">
              <a:buNone/>
              <a:defRPr sz="1200">
                <a:solidFill>
                  <a:srgbClr val="B7B7B7"/>
                </a:solidFill>
                <a:latin typeface="Montserrat Light"/>
                <a:ea typeface="Montserrat Light"/>
                <a:cs typeface="Montserrat Light"/>
                <a:sym typeface="Montserrat Light"/>
              </a:defRPr>
            </a:lvl1pPr>
            <a:lvl2pPr lvl="1" algn="r">
              <a:buNone/>
              <a:defRPr sz="1200">
                <a:solidFill>
                  <a:srgbClr val="B7B7B7"/>
                </a:solidFill>
                <a:latin typeface="Montserrat Light"/>
                <a:ea typeface="Montserrat Light"/>
                <a:cs typeface="Montserrat Light"/>
                <a:sym typeface="Montserrat Light"/>
              </a:defRPr>
            </a:lvl2pPr>
            <a:lvl3pPr lvl="2" algn="r">
              <a:buNone/>
              <a:defRPr sz="1200">
                <a:solidFill>
                  <a:srgbClr val="B7B7B7"/>
                </a:solidFill>
                <a:latin typeface="Montserrat Light"/>
                <a:ea typeface="Montserrat Light"/>
                <a:cs typeface="Montserrat Light"/>
                <a:sym typeface="Montserrat Light"/>
              </a:defRPr>
            </a:lvl3pPr>
            <a:lvl4pPr lvl="3" algn="r">
              <a:buNone/>
              <a:defRPr sz="1200">
                <a:solidFill>
                  <a:srgbClr val="B7B7B7"/>
                </a:solidFill>
                <a:latin typeface="Montserrat Light"/>
                <a:ea typeface="Montserrat Light"/>
                <a:cs typeface="Montserrat Light"/>
                <a:sym typeface="Montserrat Light"/>
              </a:defRPr>
            </a:lvl4pPr>
            <a:lvl5pPr lvl="4" algn="r">
              <a:buNone/>
              <a:defRPr sz="1200">
                <a:solidFill>
                  <a:srgbClr val="B7B7B7"/>
                </a:solidFill>
                <a:latin typeface="Montserrat Light"/>
                <a:ea typeface="Montserrat Light"/>
                <a:cs typeface="Montserrat Light"/>
                <a:sym typeface="Montserrat Light"/>
              </a:defRPr>
            </a:lvl5pPr>
            <a:lvl6pPr lvl="5" algn="r">
              <a:buNone/>
              <a:defRPr sz="1200">
                <a:solidFill>
                  <a:srgbClr val="B7B7B7"/>
                </a:solidFill>
                <a:latin typeface="Montserrat Light"/>
                <a:ea typeface="Montserrat Light"/>
                <a:cs typeface="Montserrat Light"/>
                <a:sym typeface="Montserrat Light"/>
              </a:defRPr>
            </a:lvl6pPr>
            <a:lvl7pPr lvl="6" algn="r">
              <a:buNone/>
              <a:defRPr sz="1200">
                <a:solidFill>
                  <a:srgbClr val="B7B7B7"/>
                </a:solidFill>
                <a:latin typeface="Montserrat Light"/>
                <a:ea typeface="Montserrat Light"/>
                <a:cs typeface="Montserrat Light"/>
                <a:sym typeface="Montserrat Light"/>
              </a:defRPr>
            </a:lvl7pPr>
            <a:lvl8pPr lvl="7" algn="r">
              <a:buNone/>
              <a:defRPr sz="1200">
                <a:solidFill>
                  <a:srgbClr val="B7B7B7"/>
                </a:solidFill>
                <a:latin typeface="Montserrat Light"/>
                <a:ea typeface="Montserrat Light"/>
                <a:cs typeface="Montserrat Light"/>
                <a:sym typeface="Montserrat Light"/>
              </a:defRPr>
            </a:lvl8pPr>
            <a:lvl9pPr lvl="8" algn="r">
              <a:buNone/>
              <a:defRPr sz="1200">
                <a:solidFill>
                  <a:srgbClr val="B7B7B7"/>
                </a:solidFill>
                <a:latin typeface="Montserrat Light"/>
                <a:ea typeface="Montserrat Light"/>
                <a:cs typeface="Montserrat Light"/>
                <a:sym typeface="Montserrat Light"/>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0" r:id="rId1"/>
    <p:sldLayoutId id="2147483653" r:id="rId2"/>
    <p:sldLayoutId id="2147483657" r:id="rId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5" Type="http://schemas.openxmlformats.org/officeDocument/2006/relationships/image" Target="../media/image44.png"/><Relationship Id="rId4" Type="http://schemas.openxmlformats.org/officeDocument/2006/relationships/image" Target="../media/image4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rgbClr val="46E180"/>
            </a:gs>
            <a:gs pos="100000">
              <a:srgbClr val="B8DF32"/>
            </a:gs>
          </a:gsLst>
          <a:lin ang="5400012" scaled="0"/>
        </a:gradFill>
        <a:effectLst/>
      </p:bgPr>
    </p:bg>
    <p:spTree>
      <p:nvGrpSpPr>
        <p:cNvPr id="1" name="Shape 75"/>
        <p:cNvGrpSpPr/>
        <p:nvPr/>
      </p:nvGrpSpPr>
      <p:grpSpPr>
        <a:xfrm>
          <a:off x="0" y="0"/>
          <a:ext cx="0" cy="0"/>
          <a:chOff x="0" y="0"/>
          <a:chExt cx="0" cy="0"/>
        </a:xfrm>
      </p:grpSpPr>
      <p:sp>
        <p:nvSpPr>
          <p:cNvPr id="77" name="Google Shape;77;p15"/>
          <p:cNvSpPr txBox="1">
            <a:spLocks noGrp="1"/>
          </p:cNvSpPr>
          <p:nvPr>
            <p:ph type="subTitle" idx="4294967295"/>
          </p:nvPr>
        </p:nvSpPr>
        <p:spPr>
          <a:xfrm>
            <a:off x="683568" y="1586945"/>
            <a:ext cx="7697400" cy="196961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US" sz="3600" b="1" dirty="0">
                <a:solidFill>
                  <a:schemeClr val="tx1"/>
                </a:solidFill>
              </a:rPr>
              <a:t>LATVIA’S VIRTUES AND FLAWS</a:t>
            </a:r>
          </a:p>
          <a:p>
            <a:pPr marL="0" lvl="0" indent="0" algn="ctr" rtl="0">
              <a:spcBef>
                <a:spcPts val="0"/>
              </a:spcBef>
              <a:spcAft>
                <a:spcPts val="0"/>
              </a:spcAft>
              <a:buNone/>
            </a:pPr>
            <a:r>
              <a:rPr lang="en-US" sz="2000" b="1" dirty="0">
                <a:solidFill>
                  <a:schemeClr val="tx1"/>
                </a:solidFill>
              </a:rPr>
              <a:t>ERASMUS + PROJECT “DE.CO.D.E.” </a:t>
            </a:r>
          </a:p>
          <a:p>
            <a:pPr marL="0" lvl="0" indent="0" algn="ctr">
              <a:spcBef>
                <a:spcPts val="0"/>
              </a:spcBef>
              <a:buNone/>
            </a:pPr>
            <a:r>
              <a:rPr lang="lv-LV" sz="2000" b="1" dirty="0">
                <a:solidFill>
                  <a:schemeClr val="tx1"/>
                </a:solidFill>
              </a:rPr>
              <a:t> 2018-1-LV01-KA229-046985_1 </a:t>
            </a:r>
            <a:endParaRPr sz="2000" b="1" dirty="0">
              <a:solidFill>
                <a:schemeClr val="tx1"/>
              </a:solidFill>
            </a:endParaRPr>
          </a:p>
        </p:txBody>
      </p:sp>
      <p:pic>
        <p:nvPicPr>
          <p:cNvPr id="78" name="Google Shape;78;p15" descr="photo-1434030216411-0b793f4b4173.jpg"/>
          <p:cNvPicPr preferRelativeResize="0"/>
          <p:nvPr/>
        </p:nvPicPr>
        <p:blipFill>
          <a:blip r:embed="rId3">
            <a:alphaModFix/>
          </a:blip>
          <a:stretch>
            <a:fillRect/>
          </a:stretch>
        </p:blipFill>
        <p:spPr>
          <a:xfrm>
            <a:off x="4015200" y="228600"/>
            <a:ext cx="1113600" cy="1113600"/>
          </a:xfrm>
          <a:prstGeom prst="ellipse">
            <a:avLst/>
          </a:prstGeom>
          <a:noFill/>
          <a:ln w="114300" cap="flat" cmpd="sng">
            <a:solidFill>
              <a:srgbClr val="FFFFFF"/>
            </a:solidFill>
            <a:prstDash val="solid"/>
            <a:round/>
            <a:headEnd type="none" w="sm" len="sm"/>
            <a:tailEnd type="none" w="sm" len="sm"/>
          </a:ln>
          <a:effectLst>
            <a:outerShdw blurRad="42863" dist="38100" dir="5400000" algn="bl" rotWithShape="0">
              <a:srgbClr val="000000">
                <a:alpha val="20000"/>
              </a:srgbClr>
            </a:outerShdw>
          </a:effectLst>
        </p:spPr>
      </p:pic>
      <p:sp>
        <p:nvSpPr>
          <p:cNvPr id="79" name="Google Shape;79;p1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1</a:t>
            </a:fld>
            <a:endParaRPr/>
          </a:p>
        </p:txBody>
      </p:sp>
      <p:pic>
        <p:nvPicPr>
          <p:cNvPr id="3" name="Picture 2">
            <a:extLst>
              <a:ext uri="{FF2B5EF4-FFF2-40B4-BE49-F238E27FC236}">
                <a16:creationId xmlns:a16="http://schemas.microsoft.com/office/drawing/2014/main" id="{AAF2BA0C-B19A-4CDC-A937-52DDDF5E88DE}"/>
              </a:ext>
            </a:extLst>
          </p:cNvPr>
          <p:cNvPicPr>
            <a:picLocks noChangeAspect="1"/>
          </p:cNvPicPr>
          <p:nvPr/>
        </p:nvPicPr>
        <p:blipFill>
          <a:blip r:embed="rId4"/>
          <a:stretch>
            <a:fillRect/>
          </a:stretch>
        </p:blipFill>
        <p:spPr>
          <a:xfrm>
            <a:off x="3689376" y="3291830"/>
            <a:ext cx="1439424" cy="1127627"/>
          </a:xfrm>
          <a:prstGeom prst="rect">
            <a:avLst/>
          </a:prstGeom>
        </p:spPr>
      </p:pic>
      <p:sp>
        <p:nvSpPr>
          <p:cNvPr id="5" name="AutoShape 4" descr="C:\Users\Ilze\Documents\Erasmus+\LOGOok.webp">
            <a:extLst>
              <a:ext uri="{FF2B5EF4-FFF2-40B4-BE49-F238E27FC236}">
                <a16:creationId xmlns:a16="http://schemas.microsoft.com/office/drawing/2014/main" id="{74318870-488B-43D7-A048-D1F17A41C25A}"/>
              </a:ext>
            </a:extLst>
          </p:cNvPr>
          <p:cNvSpPr>
            <a:spLocks noChangeAspect="1" noChangeArrowheads="1"/>
          </p:cNvSpPr>
          <p:nvPr/>
        </p:nvSpPr>
        <p:spPr bwMode="auto">
          <a:xfrm>
            <a:off x="4419600" y="241935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lv-LV"/>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275606"/>
            <a:ext cx="2592288" cy="3179718"/>
          </a:xfrm>
        </p:spPr>
        <p:txBody>
          <a:bodyPr/>
          <a:lstStyle/>
          <a:p>
            <a:r>
              <a:rPr lang="lv-LV" sz="2000" b="1" dirty="0">
                <a:solidFill>
                  <a:schemeClr val="tx1"/>
                </a:solidFill>
              </a:rPr>
              <a:t>Raimonds Pauls </a:t>
            </a:r>
            <a:r>
              <a:rPr lang="lv-LV" sz="2000" dirty="0" err="1">
                <a:solidFill>
                  <a:schemeClr val="tx1"/>
                </a:solidFill>
              </a:rPr>
              <a:t>is</a:t>
            </a:r>
            <a:r>
              <a:rPr lang="lv-LV" sz="2000" dirty="0">
                <a:solidFill>
                  <a:schemeClr val="tx1"/>
                </a:solidFill>
              </a:rPr>
              <a:t> a </a:t>
            </a:r>
            <a:r>
              <a:rPr lang="lv-LV" sz="2000" dirty="0" err="1">
                <a:solidFill>
                  <a:schemeClr val="tx1"/>
                </a:solidFill>
              </a:rPr>
              <a:t>Latvian</a:t>
            </a:r>
            <a:r>
              <a:rPr lang="lv-LV" sz="2000" dirty="0">
                <a:solidFill>
                  <a:schemeClr val="tx1"/>
                </a:solidFill>
              </a:rPr>
              <a:t> </a:t>
            </a:r>
            <a:r>
              <a:rPr lang="lv-LV" sz="2000" dirty="0" err="1">
                <a:solidFill>
                  <a:schemeClr val="tx1"/>
                </a:solidFill>
              </a:rPr>
              <a:t>music</a:t>
            </a:r>
            <a:r>
              <a:rPr lang="lv-LV" sz="2000" dirty="0">
                <a:solidFill>
                  <a:schemeClr val="tx1"/>
                </a:solidFill>
              </a:rPr>
              <a:t> </a:t>
            </a:r>
            <a:r>
              <a:rPr lang="lv-LV" sz="2000" dirty="0" err="1">
                <a:solidFill>
                  <a:schemeClr val="tx1"/>
                </a:solidFill>
              </a:rPr>
              <a:t>composer</a:t>
            </a:r>
            <a:r>
              <a:rPr lang="lv-LV" sz="2000" dirty="0">
                <a:solidFill>
                  <a:schemeClr val="tx1"/>
                </a:solidFill>
              </a:rPr>
              <a:t>, pianist </a:t>
            </a:r>
            <a:r>
              <a:rPr lang="lv-LV" sz="2000" dirty="0" err="1">
                <a:solidFill>
                  <a:schemeClr val="tx1"/>
                </a:solidFill>
              </a:rPr>
              <a:t>and</a:t>
            </a:r>
            <a:r>
              <a:rPr lang="lv-LV" sz="2000" dirty="0">
                <a:solidFill>
                  <a:schemeClr val="tx1"/>
                </a:solidFill>
              </a:rPr>
              <a:t> a </a:t>
            </a:r>
            <a:r>
              <a:rPr lang="lv-LV" sz="2000" dirty="0" err="1">
                <a:solidFill>
                  <a:schemeClr val="tx1"/>
                </a:solidFill>
              </a:rPr>
              <a:t>politician</a:t>
            </a:r>
            <a:r>
              <a:rPr lang="lv-LV" sz="2000" dirty="0">
                <a:solidFill>
                  <a:schemeClr val="tx1"/>
                </a:solidFill>
              </a:rPr>
              <a:t>. </a:t>
            </a:r>
            <a:r>
              <a:rPr lang="lv-LV" sz="2000" dirty="0" err="1">
                <a:solidFill>
                  <a:schemeClr val="tx1"/>
                </a:solidFill>
              </a:rPr>
              <a:t>He’s</a:t>
            </a:r>
            <a:r>
              <a:rPr lang="lv-LV" sz="2000" dirty="0">
                <a:solidFill>
                  <a:schemeClr val="tx1"/>
                </a:solidFill>
              </a:rPr>
              <a:t> </a:t>
            </a:r>
            <a:r>
              <a:rPr lang="lv-LV" sz="2000" dirty="0" err="1">
                <a:solidFill>
                  <a:schemeClr val="tx1"/>
                </a:solidFill>
              </a:rPr>
              <a:t>one</a:t>
            </a:r>
            <a:r>
              <a:rPr lang="lv-LV" sz="2000" dirty="0">
                <a:solidFill>
                  <a:schemeClr val="tx1"/>
                </a:solidFill>
              </a:rPr>
              <a:t> </a:t>
            </a:r>
            <a:r>
              <a:rPr lang="lv-LV" sz="2000" dirty="0" err="1">
                <a:solidFill>
                  <a:schemeClr val="tx1"/>
                </a:solidFill>
              </a:rPr>
              <a:t>of</a:t>
            </a:r>
            <a:r>
              <a:rPr lang="lv-LV" sz="2000" dirty="0">
                <a:solidFill>
                  <a:schemeClr val="tx1"/>
                </a:solidFill>
              </a:rPr>
              <a:t> </a:t>
            </a:r>
            <a:r>
              <a:rPr lang="lv-LV" sz="2000" dirty="0" err="1">
                <a:solidFill>
                  <a:schemeClr val="tx1"/>
                </a:solidFill>
              </a:rPr>
              <a:t>the</a:t>
            </a:r>
            <a:r>
              <a:rPr lang="lv-LV" sz="2000" dirty="0">
                <a:solidFill>
                  <a:schemeClr val="tx1"/>
                </a:solidFill>
              </a:rPr>
              <a:t> </a:t>
            </a:r>
            <a:r>
              <a:rPr lang="lv-LV" sz="2000" dirty="0" err="1">
                <a:solidFill>
                  <a:schemeClr val="tx1"/>
                </a:solidFill>
              </a:rPr>
              <a:t>most</a:t>
            </a:r>
            <a:r>
              <a:rPr lang="lv-LV" sz="2000" dirty="0">
                <a:solidFill>
                  <a:schemeClr val="tx1"/>
                </a:solidFill>
              </a:rPr>
              <a:t> </a:t>
            </a:r>
            <a:r>
              <a:rPr lang="lv-LV" sz="2000" dirty="0" err="1">
                <a:solidFill>
                  <a:schemeClr val="tx1"/>
                </a:solidFill>
              </a:rPr>
              <a:t>famous</a:t>
            </a:r>
            <a:r>
              <a:rPr lang="lv-LV" sz="2000" dirty="0">
                <a:solidFill>
                  <a:schemeClr val="tx1"/>
                </a:solidFill>
              </a:rPr>
              <a:t> </a:t>
            </a:r>
            <a:r>
              <a:rPr lang="lv-LV" sz="2000" dirty="0" err="1">
                <a:solidFill>
                  <a:schemeClr val="tx1"/>
                </a:solidFill>
              </a:rPr>
              <a:t>Latvian</a:t>
            </a:r>
            <a:r>
              <a:rPr lang="lv-LV" sz="2000" dirty="0">
                <a:solidFill>
                  <a:schemeClr val="tx1"/>
                </a:solidFill>
              </a:rPr>
              <a:t> </a:t>
            </a:r>
            <a:r>
              <a:rPr lang="lv-LV" sz="2000" dirty="0" err="1">
                <a:solidFill>
                  <a:schemeClr val="tx1"/>
                </a:solidFill>
              </a:rPr>
              <a:t>composers</a:t>
            </a:r>
            <a:r>
              <a:rPr lang="lv-LV" sz="2000" dirty="0">
                <a:solidFill>
                  <a:schemeClr val="tx1"/>
                </a:solidFill>
              </a:rPr>
              <a:t> </a:t>
            </a:r>
            <a:r>
              <a:rPr lang="lv-LV" sz="2000" dirty="0" err="1">
                <a:solidFill>
                  <a:schemeClr val="tx1"/>
                </a:solidFill>
              </a:rPr>
              <a:t>who</a:t>
            </a:r>
            <a:r>
              <a:rPr lang="lv-LV" sz="2000" dirty="0">
                <a:solidFill>
                  <a:schemeClr val="tx1"/>
                </a:solidFill>
              </a:rPr>
              <a:t> </a:t>
            </a:r>
            <a:r>
              <a:rPr lang="lv-LV" sz="2000" dirty="0" err="1">
                <a:solidFill>
                  <a:schemeClr val="tx1"/>
                </a:solidFill>
              </a:rPr>
              <a:t>has</a:t>
            </a:r>
            <a:r>
              <a:rPr lang="lv-LV" sz="2000" dirty="0">
                <a:solidFill>
                  <a:schemeClr val="tx1"/>
                </a:solidFill>
              </a:rPr>
              <a:t> </a:t>
            </a:r>
            <a:r>
              <a:rPr lang="lv-LV" sz="2000" dirty="0" err="1">
                <a:solidFill>
                  <a:schemeClr val="tx1"/>
                </a:solidFill>
              </a:rPr>
              <a:t>written</a:t>
            </a:r>
            <a:r>
              <a:rPr lang="lv-LV" sz="2000" dirty="0">
                <a:solidFill>
                  <a:schemeClr val="tx1"/>
                </a:solidFill>
              </a:rPr>
              <a:t> </a:t>
            </a:r>
            <a:r>
              <a:rPr lang="lv-LV" sz="2000" dirty="0" err="1">
                <a:solidFill>
                  <a:schemeClr val="tx1"/>
                </a:solidFill>
              </a:rPr>
              <a:t>music</a:t>
            </a:r>
            <a:r>
              <a:rPr lang="lv-LV" sz="2000" dirty="0">
                <a:solidFill>
                  <a:schemeClr val="tx1"/>
                </a:solidFill>
              </a:rPr>
              <a:t> </a:t>
            </a:r>
            <a:r>
              <a:rPr lang="lv-LV" sz="2000" dirty="0" err="1">
                <a:solidFill>
                  <a:schemeClr val="tx1"/>
                </a:solidFill>
              </a:rPr>
              <a:t>for</a:t>
            </a:r>
            <a:r>
              <a:rPr lang="lv-LV" sz="2000" dirty="0">
                <a:solidFill>
                  <a:schemeClr val="tx1"/>
                </a:solidFill>
              </a:rPr>
              <a:t> </a:t>
            </a:r>
            <a:r>
              <a:rPr lang="lv-LV" sz="2000" dirty="0" err="1">
                <a:solidFill>
                  <a:schemeClr val="tx1"/>
                </a:solidFill>
              </a:rPr>
              <a:t>musicals,films</a:t>
            </a:r>
            <a:r>
              <a:rPr lang="lv-LV" sz="2000" dirty="0">
                <a:solidFill>
                  <a:schemeClr val="tx1"/>
                </a:solidFill>
              </a:rPr>
              <a:t> </a:t>
            </a:r>
            <a:r>
              <a:rPr lang="lv-LV" sz="2000" dirty="0" err="1">
                <a:solidFill>
                  <a:schemeClr val="tx1"/>
                </a:solidFill>
              </a:rPr>
              <a:t>and</a:t>
            </a:r>
            <a:r>
              <a:rPr lang="lv-LV" sz="2000" dirty="0">
                <a:solidFill>
                  <a:schemeClr val="tx1"/>
                </a:solidFill>
              </a:rPr>
              <a:t> </a:t>
            </a:r>
            <a:r>
              <a:rPr lang="lv-LV" sz="2000" dirty="0" err="1">
                <a:solidFill>
                  <a:schemeClr val="tx1"/>
                </a:solidFill>
              </a:rPr>
              <a:t>even</a:t>
            </a:r>
            <a:r>
              <a:rPr lang="lv-LV" sz="2000" dirty="0">
                <a:solidFill>
                  <a:schemeClr val="tx1"/>
                </a:solidFill>
              </a:rPr>
              <a:t> </a:t>
            </a:r>
            <a:r>
              <a:rPr lang="lv-LV" sz="2000" dirty="0" err="1">
                <a:solidFill>
                  <a:schemeClr val="tx1"/>
                </a:solidFill>
              </a:rPr>
              <a:t>three</a:t>
            </a:r>
            <a:r>
              <a:rPr lang="lv-LV" sz="2000" dirty="0">
                <a:solidFill>
                  <a:schemeClr val="tx1"/>
                </a:solidFill>
              </a:rPr>
              <a:t> </a:t>
            </a:r>
            <a:r>
              <a:rPr lang="lv-LV" sz="2000" dirty="0" err="1">
                <a:solidFill>
                  <a:schemeClr val="tx1"/>
                </a:solidFill>
              </a:rPr>
              <a:t>ballets</a:t>
            </a:r>
            <a:r>
              <a:rPr lang="lv-LV" sz="2000" dirty="0">
                <a:solidFill>
                  <a:schemeClr val="tx1"/>
                </a:solidFill>
              </a:rPr>
              <a:t>. </a:t>
            </a:r>
            <a:r>
              <a:rPr lang="lv-LV" sz="2000" dirty="0" err="1">
                <a:solidFill>
                  <a:schemeClr val="tx1"/>
                </a:solidFill>
              </a:rPr>
              <a:t>His</a:t>
            </a:r>
            <a:r>
              <a:rPr lang="lv-LV" sz="2000" dirty="0">
                <a:solidFill>
                  <a:schemeClr val="tx1"/>
                </a:solidFill>
              </a:rPr>
              <a:t> </a:t>
            </a:r>
            <a:r>
              <a:rPr lang="lv-LV" sz="2000" dirty="0" err="1">
                <a:solidFill>
                  <a:schemeClr val="tx1"/>
                </a:solidFill>
              </a:rPr>
              <a:t>most</a:t>
            </a:r>
            <a:r>
              <a:rPr lang="lv-LV" sz="2000" dirty="0">
                <a:solidFill>
                  <a:schemeClr val="tx1"/>
                </a:solidFill>
              </a:rPr>
              <a:t> </a:t>
            </a:r>
            <a:r>
              <a:rPr lang="lv-LV" sz="2000" dirty="0" err="1">
                <a:solidFill>
                  <a:schemeClr val="tx1"/>
                </a:solidFill>
              </a:rPr>
              <a:t>famous</a:t>
            </a:r>
            <a:r>
              <a:rPr lang="lv-LV" sz="2000" dirty="0">
                <a:solidFill>
                  <a:schemeClr val="tx1"/>
                </a:solidFill>
              </a:rPr>
              <a:t> </a:t>
            </a:r>
            <a:r>
              <a:rPr lang="lv-LV" sz="2000" dirty="0" err="1">
                <a:solidFill>
                  <a:schemeClr val="tx1"/>
                </a:solidFill>
              </a:rPr>
              <a:t>works</a:t>
            </a:r>
            <a:r>
              <a:rPr lang="lv-LV" sz="2000" dirty="0">
                <a:solidFill>
                  <a:schemeClr val="tx1"/>
                </a:solidFill>
              </a:rPr>
              <a:t> </a:t>
            </a:r>
            <a:r>
              <a:rPr lang="lv-LV" sz="2000" dirty="0" err="1">
                <a:solidFill>
                  <a:schemeClr val="tx1"/>
                </a:solidFill>
              </a:rPr>
              <a:t>are</a:t>
            </a:r>
            <a:r>
              <a:rPr lang="lv-LV" sz="2000" dirty="0">
                <a:solidFill>
                  <a:schemeClr val="tx1"/>
                </a:solidFill>
              </a:rPr>
              <a:t> ‘’</a:t>
            </a:r>
            <a:r>
              <a:rPr lang="lv-LV" sz="2000" dirty="0" err="1">
                <a:solidFill>
                  <a:schemeClr val="tx1"/>
                </a:solidFill>
              </a:rPr>
              <a:t>Vella</a:t>
            </a:r>
            <a:r>
              <a:rPr lang="lv-LV" sz="2000" dirty="0">
                <a:solidFill>
                  <a:schemeClr val="tx1"/>
                </a:solidFill>
              </a:rPr>
              <a:t> </a:t>
            </a:r>
            <a:r>
              <a:rPr lang="lv-LV" sz="2000" dirty="0" err="1">
                <a:solidFill>
                  <a:schemeClr val="tx1"/>
                </a:solidFill>
              </a:rPr>
              <a:t>kalpi’’,’’A</a:t>
            </a:r>
            <a:r>
              <a:rPr lang="lv-LV" sz="2000" dirty="0">
                <a:solidFill>
                  <a:schemeClr val="tx1"/>
                </a:solidFill>
              </a:rPr>
              <a:t> </a:t>
            </a:r>
            <a:r>
              <a:rPr lang="lv-LV" sz="2000" dirty="0" err="1">
                <a:solidFill>
                  <a:schemeClr val="tx1"/>
                </a:solidFill>
              </a:rPr>
              <a:t>Limousine</a:t>
            </a:r>
            <a:r>
              <a:rPr lang="lv-LV" sz="2000" dirty="0">
                <a:solidFill>
                  <a:schemeClr val="tx1"/>
                </a:solidFill>
              </a:rPr>
              <a:t> </a:t>
            </a:r>
            <a:r>
              <a:rPr lang="lv-LV" sz="2000" dirty="0" err="1">
                <a:solidFill>
                  <a:schemeClr val="tx1"/>
                </a:solidFill>
              </a:rPr>
              <a:t>The</a:t>
            </a:r>
            <a:r>
              <a:rPr lang="lv-LV" sz="2000" dirty="0">
                <a:solidFill>
                  <a:schemeClr val="tx1"/>
                </a:solidFill>
              </a:rPr>
              <a:t> </a:t>
            </a:r>
            <a:r>
              <a:rPr lang="lv-LV" sz="2000" dirty="0" err="1">
                <a:solidFill>
                  <a:schemeClr val="tx1"/>
                </a:solidFill>
              </a:rPr>
              <a:t>Colour</a:t>
            </a:r>
            <a:r>
              <a:rPr lang="lv-LV" sz="2000" dirty="0">
                <a:solidFill>
                  <a:schemeClr val="tx1"/>
                </a:solidFill>
              </a:rPr>
              <a:t> </a:t>
            </a:r>
            <a:r>
              <a:rPr lang="lv-LV" sz="2000" dirty="0" err="1">
                <a:solidFill>
                  <a:schemeClr val="tx1"/>
                </a:solidFill>
              </a:rPr>
              <a:t>Of</a:t>
            </a:r>
            <a:r>
              <a:rPr lang="lv-LV" sz="2000" dirty="0">
                <a:solidFill>
                  <a:schemeClr val="tx1"/>
                </a:solidFill>
              </a:rPr>
              <a:t> A </a:t>
            </a:r>
            <a:r>
              <a:rPr lang="lv-LV" sz="2000" dirty="0" err="1">
                <a:solidFill>
                  <a:schemeClr val="tx1"/>
                </a:solidFill>
              </a:rPr>
              <a:t>Midsummer’s</a:t>
            </a:r>
            <a:r>
              <a:rPr lang="lv-LV" sz="2000" dirty="0">
                <a:solidFill>
                  <a:schemeClr val="tx1"/>
                </a:solidFill>
              </a:rPr>
              <a:t> </a:t>
            </a:r>
            <a:r>
              <a:rPr lang="lv-LV" sz="2000" dirty="0" err="1">
                <a:solidFill>
                  <a:schemeClr val="tx1"/>
                </a:solidFill>
              </a:rPr>
              <a:t>Eve</a:t>
            </a:r>
            <a:r>
              <a:rPr lang="lv-LV" sz="2000" dirty="0">
                <a:solidFill>
                  <a:schemeClr val="tx1"/>
                </a:solidFill>
              </a:rPr>
              <a:t>’’.</a:t>
            </a:r>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10</a:t>
            </a:fld>
            <a:endParaRPr lang="en"/>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8891" y="123478"/>
            <a:ext cx="2907407" cy="19347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1166" y="1547969"/>
            <a:ext cx="2802632" cy="2027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5566" y="2785056"/>
            <a:ext cx="2895600" cy="1581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02496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981935"/>
            <a:ext cx="2880320" cy="3323734"/>
          </a:xfrm>
        </p:spPr>
        <p:txBody>
          <a:bodyPr/>
          <a:lstStyle/>
          <a:p>
            <a:r>
              <a:rPr lang="lv-LV" sz="2000" b="1" dirty="0">
                <a:solidFill>
                  <a:schemeClr val="tx1"/>
                </a:solidFill>
              </a:rPr>
              <a:t>Prāta Vētra </a:t>
            </a:r>
            <a:r>
              <a:rPr lang="lv-LV" sz="2000" dirty="0" err="1">
                <a:solidFill>
                  <a:schemeClr val="tx1"/>
                </a:solidFill>
              </a:rPr>
              <a:t>is</a:t>
            </a:r>
            <a:r>
              <a:rPr lang="lv-LV" sz="2000" dirty="0">
                <a:solidFill>
                  <a:schemeClr val="tx1"/>
                </a:solidFill>
              </a:rPr>
              <a:t> </a:t>
            </a:r>
            <a:r>
              <a:rPr lang="lv-LV" sz="2000" dirty="0" err="1">
                <a:solidFill>
                  <a:schemeClr val="tx1"/>
                </a:solidFill>
              </a:rPr>
              <a:t>possibly</a:t>
            </a:r>
            <a:r>
              <a:rPr lang="lv-LV" sz="2000" dirty="0">
                <a:solidFill>
                  <a:schemeClr val="tx1"/>
                </a:solidFill>
              </a:rPr>
              <a:t> </a:t>
            </a:r>
            <a:r>
              <a:rPr lang="lv-LV" sz="2000" dirty="0" err="1">
                <a:solidFill>
                  <a:schemeClr val="tx1"/>
                </a:solidFill>
              </a:rPr>
              <a:t>the</a:t>
            </a:r>
            <a:r>
              <a:rPr lang="lv-LV" sz="2000" dirty="0">
                <a:solidFill>
                  <a:schemeClr val="tx1"/>
                </a:solidFill>
              </a:rPr>
              <a:t> </a:t>
            </a:r>
            <a:r>
              <a:rPr lang="lv-LV" sz="2000" dirty="0" err="1">
                <a:solidFill>
                  <a:schemeClr val="tx1"/>
                </a:solidFill>
              </a:rPr>
              <a:t>most</a:t>
            </a:r>
            <a:r>
              <a:rPr lang="lv-LV" sz="2000" dirty="0">
                <a:solidFill>
                  <a:schemeClr val="tx1"/>
                </a:solidFill>
              </a:rPr>
              <a:t> </a:t>
            </a:r>
            <a:r>
              <a:rPr lang="lv-LV" sz="2000" dirty="0" err="1">
                <a:solidFill>
                  <a:schemeClr val="tx1"/>
                </a:solidFill>
              </a:rPr>
              <a:t>loved</a:t>
            </a:r>
            <a:r>
              <a:rPr lang="lv-LV" sz="2000" dirty="0">
                <a:solidFill>
                  <a:schemeClr val="tx1"/>
                </a:solidFill>
              </a:rPr>
              <a:t> </a:t>
            </a:r>
            <a:r>
              <a:rPr lang="lv-LV" sz="2000" dirty="0" err="1">
                <a:solidFill>
                  <a:schemeClr val="tx1"/>
                </a:solidFill>
              </a:rPr>
              <a:t>Latvian</a:t>
            </a:r>
            <a:r>
              <a:rPr lang="lv-LV" sz="2000" dirty="0">
                <a:solidFill>
                  <a:schemeClr val="tx1"/>
                </a:solidFill>
              </a:rPr>
              <a:t> </a:t>
            </a:r>
            <a:r>
              <a:rPr lang="lv-LV" sz="2000" dirty="0" err="1">
                <a:solidFill>
                  <a:schemeClr val="tx1"/>
                </a:solidFill>
              </a:rPr>
              <a:t>band</a:t>
            </a:r>
            <a:r>
              <a:rPr lang="lv-LV" sz="2000" dirty="0">
                <a:solidFill>
                  <a:schemeClr val="tx1"/>
                </a:solidFill>
              </a:rPr>
              <a:t>. </a:t>
            </a:r>
            <a:r>
              <a:rPr lang="lv-LV" sz="2000" dirty="0" err="1">
                <a:solidFill>
                  <a:schemeClr val="tx1"/>
                </a:solidFill>
              </a:rPr>
              <a:t>Its</a:t>
            </a:r>
            <a:r>
              <a:rPr lang="lv-LV" sz="2000" dirty="0">
                <a:solidFill>
                  <a:schemeClr val="tx1"/>
                </a:solidFill>
              </a:rPr>
              <a:t> </a:t>
            </a:r>
            <a:r>
              <a:rPr lang="lv-LV" sz="2000" dirty="0" err="1">
                <a:solidFill>
                  <a:schemeClr val="tx1"/>
                </a:solidFill>
              </a:rPr>
              <a:t>five</a:t>
            </a:r>
            <a:r>
              <a:rPr lang="lv-LV" sz="2000" dirty="0">
                <a:solidFill>
                  <a:schemeClr val="tx1"/>
                </a:solidFill>
              </a:rPr>
              <a:t> </a:t>
            </a:r>
            <a:r>
              <a:rPr lang="lv-LV" sz="2000" dirty="0" err="1">
                <a:solidFill>
                  <a:schemeClr val="tx1"/>
                </a:solidFill>
              </a:rPr>
              <a:t>members-</a:t>
            </a:r>
            <a:r>
              <a:rPr lang="lv-LV" sz="2000" dirty="0">
                <a:solidFill>
                  <a:schemeClr val="tx1"/>
                </a:solidFill>
              </a:rPr>
              <a:t> Kaspars Roga, Renārs Kaupers, Māris Mihelsons, Jānis Jubalts </a:t>
            </a:r>
            <a:r>
              <a:rPr lang="lv-LV" sz="2000" dirty="0" err="1">
                <a:solidFill>
                  <a:schemeClr val="tx1"/>
                </a:solidFill>
              </a:rPr>
              <a:t>and</a:t>
            </a:r>
            <a:r>
              <a:rPr lang="lv-LV" sz="2000" dirty="0">
                <a:solidFill>
                  <a:schemeClr val="tx1"/>
                </a:solidFill>
              </a:rPr>
              <a:t> Gundars </a:t>
            </a:r>
            <a:r>
              <a:rPr lang="lv-LV" sz="2000" dirty="0" err="1">
                <a:solidFill>
                  <a:schemeClr val="tx1"/>
                </a:solidFill>
              </a:rPr>
              <a:t>Mauševics</a:t>
            </a:r>
            <a:r>
              <a:rPr lang="lv-LV" sz="2000" dirty="0">
                <a:solidFill>
                  <a:schemeClr val="tx1"/>
                </a:solidFill>
              </a:rPr>
              <a:t> </a:t>
            </a:r>
            <a:r>
              <a:rPr lang="lv-LV" sz="2000" dirty="0" err="1">
                <a:solidFill>
                  <a:schemeClr val="tx1"/>
                </a:solidFill>
              </a:rPr>
              <a:t>started</a:t>
            </a:r>
            <a:r>
              <a:rPr lang="lv-LV" sz="2000" dirty="0">
                <a:solidFill>
                  <a:schemeClr val="tx1"/>
                </a:solidFill>
              </a:rPr>
              <a:t> </a:t>
            </a:r>
            <a:r>
              <a:rPr lang="lv-LV" sz="2000" dirty="0" err="1">
                <a:solidFill>
                  <a:schemeClr val="tx1"/>
                </a:solidFill>
              </a:rPr>
              <a:t>their</a:t>
            </a:r>
            <a:r>
              <a:rPr lang="lv-LV" sz="2000" dirty="0">
                <a:solidFill>
                  <a:schemeClr val="tx1"/>
                </a:solidFill>
              </a:rPr>
              <a:t> </a:t>
            </a:r>
            <a:r>
              <a:rPr lang="lv-LV" sz="2000" dirty="0" err="1">
                <a:solidFill>
                  <a:schemeClr val="tx1"/>
                </a:solidFill>
              </a:rPr>
              <a:t>group’s</a:t>
            </a:r>
            <a:r>
              <a:rPr lang="lv-LV" sz="2000" dirty="0">
                <a:solidFill>
                  <a:schemeClr val="tx1"/>
                </a:solidFill>
              </a:rPr>
              <a:t> </a:t>
            </a:r>
            <a:r>
              <a:rPr lang="lv-LV" sz="2000" dirty="0" err="1">
                <a:solidFill>
                  <a:schemeClr val="tx1"/>
                </a:solidFill>
              </a:rPr>
              <a:t>work</a:t>
            </a:r>
            <a:r>
              <a:rPr lang="lv-LV" sz="2000" dirty="0">
                <a:solidFill>
                  <a:schemeClr val="tx1"/>
                </a:solidFill>
              </a:rPr>
              <a:t> </a:t>
            </a:r>
            <a:r>
              <a:rPr lang="lv-LV" sz="2000" dirty="0" err="1">
                <a:solidFill>
                  <a:schemeClr val="tx1"/>
                </a:solidFill>
              </a:rPr>
              <a:t>in</a:t>
            </a:r>
            <a:r>
              <a:rPr lang="lv-LV" sz="2000" dirty="0">
                <a:solidFill>
                  <a:schemeClr val="tx1"/>
                </a:solidFill>
              </a:rPr>
              <a:t> Jelgava </a:t>
            </a:r>
            <a:r>
              <a:rPr lang="lv-LV" sz="2000" dirty="0" err="1">
                <a:solidFill>
                  <a:schemeClr val="tx1"/>
                </a:solidFill>
              </a:rPr>
              <a:t>during</a:t>
            </a:r>
            <a:r>
              <a:rPr lang="lv-LV" sz="2000" dirty="0">
                <a:solidFill>
                  <a:schemeClr val="tx1"/>
                </a:solidFill>
              </a:rPr>
              <a:t> 1989. Prāta </a:t>
            </a:r>
            <a:r>
              <a:rPr lang="lv-LV" sz="2000" dirty="0" err="1">
                <a:solidFill>
                  <a:schemeClr val="tx1"/>
                </a:solidFill>
              </a:rPr>
              <a:t>Vētra’s</a:t>
            </a:r>
            <a:r>
              <a:rPr lang="lv-LV" sz="2000" dirty="0">
                <a:solidFill>
                  <a:schemeClr val="tx1"/>
                </a:solidFill>
              </a:rPr>
              <a:t> </a:t>
            </a:r>
            <a:r>
              <a:rPr lang="lv-LV" sz="2000" dirty="0" err="1">
                <a:solidFill>
                  <a:schemeClr val="tx1"/>
                </a:solidFill>
              </a:rPr>
              <a:t>music</a:t>
            </a:r>
            <a:r>
              <a:rPr lang="lv-LV" sz="2000" dirty="0">
                <a:solidFill>
                  <a:schemeClr val="tx1"/>
                </a:solidFill>
              </a:rPr>
              <a:t> </a:t>
            </a:r>
            <a:r>
              <a:rPr lang="lv-LV" sz="2000" dirty="0" err="1">
                <a:solidFill>
                  <a:schemeClr val="tx1"/>
                </a:solidFill>
              </a:rPr>
              <a:t>is</a:t>
            </a:r>
            <a:r>
              <a:rPr lang="lv-LV" sz="2000" dirty="0">
                <a:solidFill>
                  <a:schemeClr val="tx1"/>
                </a:solidFill>
              </a:rPr>
              <a:t> </a:t>
            </a:r>
            <a:r>
              <a:rPr lang="lv-LV" sz="2000" dirty="0" err="1">
                <a:solidFill>
                  <a:schemeClr val="tx1"/>
                </a:solidFill>
              </a:rPr>
              <a:t>enjoyed</a:t>
            </a:r>
            <a:r>
              <a:rPr lang="lv-LV" sz="2000" dirty="0">
                <a:solidFill>
                  <a:schemeClr val="tx1"/>
                </a:solidFill>
              </a:rPr>
              <a:t> </a:t>
            </a:r>
            <a:r>
              <a:rPr lang="lv-LV" sz="2000" dirty="0" err="1">
                <a:solidFill>
                  <a:schemeClr val="tx1"/>
                </a:solidFill>
              </a:rPr>
              <a:t>by</a:t>
            </a:r>
            <a:r>
              <a:rPr lang="lv-LV" sz="2000" dirty="0">
                <a:solidFill>
                  <a:schemeClr val="tx1"/>
                </a:solidFill>
              </a:rPr>
              <a:t> </a:t>
            </a:r>
            <a:r>
              <a:rPr lang="lv-LV" sz="2000" dirty="0" err="1">
                <a:solidFill>
                  <a:schemeClr val="tx1"/>
                </a:solidFill>
              </a:rPr>
              <a:t>many</a:t>
            </a:r>
            <a:r>
              <a:rPr lang="lv-LV" sz="2000" dirty="0">
                <a:solidFill>
                  <a:schemeClr val="tx1"/>
                </a:solidFill>
              </a:rPr>
              <a:t> </a:t>
            </a:r>
            <a:r>
              <a:rPr lang="lv-LV" sz="2000" dirty="0" err="1">
                <a:solidFill>
                  <a:schemeClr val="tx1"/>
                </a:solidFill>
              </a:rPr>
              <a:t>people</a:t>
            </a:r>
            <a:r>
              <a:rPr lang="lv-LV" sz="2000" dirty="0">
                <a:solidFill>
                  <a:schemeClr val="tx1"/>
                </a:solidFill>
              </a:rPr>
              <a:t> </a:t>
            </a:r>
            <a:r>
              <a:rPr lang="lv-LV" sz="2000" dirty="0" err="1">
                <a:solidFill>
                  <a:schemeClr val="tx1"/>
                </a:solidFill>
              </a:rPr>
              <a:t>of</a:t>
            </a:r>
            <a:r>
              <a:rPr lang="lv-LV" sz="2000" dirty="0">
                <a:solidFill>
                  <a:schemeClr val="tx1"/>
                </a:solidFill>
              </a:rPr>
              <a:t> </a:t>
            </a:r>
            <a:r>
              <a:rPr lang="lv-LV" sz="2000" dirty="0" err="1">
                <a:solidFill>
                  <a:schemeClr val="tx1"/>
                </a:solidFill>
              </a:rPr>
              <a:t>different</a:t>
            </a:r>
            <a:r>
              <a:rPr lang="lv-LV" sz="2000" dirty="0">
                <a:solidFill>
                  <a:schemeClr val="tx1"/>
                </a:solidFill>
              </a:rPr>
              <a:t> </a:t>
            </a:r>
            <a:r>
              <a:rPr lang="lv-LV" sz="2000" dirty="0" err="1">
                <a:solidFill>
                  <a:schemeClr val="tx1"/>
                </a:solidFill>
              </a:rPr>
              <a:t>age</a:t>
            </a:r>
            <a:r>
              <a:rPr lang="lv-LV" sz="2000" dirty="0">
                <a:solidFill>
                  <a:schemeClr val="tx1"/>
                </a:solidFill>
              </a:rPr>
              <a:t> </a:t>
            </a:r>
            <a:r>
              <a:rPr lang="lv-LV" sz="2000" dirty="0" err="1">
                <a:solidFill>
                  <a:schemeClr val="tx1"/>
                </a:solidFill>
              </a:rPr>
              <a:t>groups</a:t>
            </a:r>
            <a:r>
              <a:rPr lang="lv-LV" sz="2000" dirty="0">
                <a:solidFill>
                  <a:schemeClr val="tx1"/>
                </a:solidFill>
              </a:rPr>
              <a:t>.</a:t>
            </a:r>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11</a:t>
            </a:fld>
            <a:endParaRPr lang="en"/>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90654" y="123478"/>
            <a:ext cx="2657475" cy="1724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8129" y="1275606"/>
            <a:ext cx="2781672" cy="27816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33504" y="2931790"/>
            <a:ext cx="2714625" cy="1685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519625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88900" indent="0">
              <a:buNone/>
            </a:pPr>
            <a:r>
              <a:rPr lang="lv-LV" sz="6000" dirty="0" err="1">
                <a:solidFill>
                  <a:schemeClr val="tx1"/>
                </a:solidFill>
              </a:rPr>
              <a:t>Athletes</a:t>
            </a:r>
            <a:endParaRPr lang="lv-LV" sz="6000" dirty="0">
              <a:solidFill>
                <a:schemeClr val="tx1"/>
              </a:solidFill>
            </a:endParaRPr>
          </a:p>
        </p:txBody>
      </p:sp>
    </p:spTree>
    <p:extLst>
      <p:ext uri="{BB962C8B-B14F-4D97-AF65-F5344CB8AC3E}">
        <p14:creationId xmlns:p14="http://schemas.microsoft.com/office/powerpoint/2010/main" val="6987472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929621"/>
            <a:ext cx="2288824" cy="3312368"/>
          </a:xfrm>
        </p:spPr>
        <p:txBody>
          <a:bodyPr/>
          <a:lstStyle/>
          <a:p>
            <a:r>
              <a:rPr lang="lv-LV" sz="2000" b="1" dirty="0" err="1">
                <a:solidFill>
                  <a:schemeClr val="tx1"/>
                </a:solidFill>
              </a:rPr>
              <a:t>Alona</a:t>
            </a:r>
            <a:r>
              <a:rPr lang="lv-LV" sz="2000" b="1" dirty="0">
                <a:solidFill>
                  <a:schemeClr val="tx1"/>
                </a:solidFill>
              </a:rPr>
              <a:t> </a:t>
            </a:r>
            <a:r>
              <a:rPr lang="lv-LV" sz="2000" b="1" dirty="0" err="1">
                <a:solidFill>
                  <a:schemeClr val="tx1"/>
                </a:solidFill>
              </a:rPr>
              <a:t>Ostapenko</a:t>
            </a:r>
            <a:r>
              <a:rPr lang="lv-LV" sz="2000" b="1" dirty="0">
                <a:solidFill>
                  <a:schemeClr val="tx1"/>
                </a:solidFill>
              </a:rPr>
              <a:t> </a:t>
            </a:r>
            <a:r>
              <a:rPr lang="lv-LV" sz="2000" dirty="0" err="1">
                <a:solidFill>
                  <a:schemeClr val="tx1"/>
                </a:solidFill>
              </a:rPr>
              <a:t>is</a:t>
            </a:r>
            <a:r>
              <a:rPr lang="lv-LV" sz="2000" dirty="0">
                <a:solidFill>
                  <a:schemeClr val="tx1"/>
                </a:solidFill>
              </a:rPr>
              <a:t> a </a:t>
            </a:r>
            <a:r>
              <a:rPr lang="lv-LV" sz="2000" dirty="0" err="1">
                <a:solidFill>
                  <a:schemeClr val="tx1"/>
                </a:solidFill>
              </a:rPr>
              <a:t>Latvian</a:t>
            </a:r>
            <a:r>
              <a:rPr lang="lv-LV" sz="2000" dirty="0">
                <a:solidFill>
                  <a:schemeClr val="tx1"/>
                </a:solidFill>
              </a:rPr>
              <a:t> </a:t>
            </a:r>
            <a:r>
              <a:rPr lang="lv-LV" sz="2000" dirty="0" err="1">
                <a:solidFill>
                  <a:schemeClr val="tx1"/>
                </a:solidFill>
              </a:rPr>
              <a:t>tennis</a:t>
            </a:r>
            <a:r>
              <a:rPr lang="lv-LV" sz="2000" dirty="0">
                <a:solidFill>
                  <a:schemeClr val="tx1"/>
                </a:solidFill>
              </a:rPr>
              <a:t> </a:t>
            </a:r>
            <a:r>
              <a:rPr lang="lv-LV" sz="2000" dirty="0" err="1">
                <a:solidFill>
                  <a:schemeClr val="tx1"/>
                </a:solidFill>
              </a:rPr>
              <a:t>player</a:t>
            </a:r>
            <a:r>
              <a:rPr lang="lv-LV" sz="2000" dirty="0">
                <a:solidFill>
                  <a:schemeClr val="tx1"/>
                </a:solidFill>
              </a:rPr>
              <a:t>. </a:t>
            </a:r>
            <a:r>
              <a:rPr lang="lv-LV" sz="2000" dirty="0" err="1">
                <a:solidFill>
                  <a:schemeClr val="tx1"/>
                </a:solidFill>
              </a:rPr>
              <a:t>She</a:t>
            </a:r>
            <a:r>
              <a:rPr lang="lv-LV" sz="2000" dirty="0">
                <a:solidFill>
                  <a:schemeClr val="tx1"/>
                </a:solidFill>
              </a:rPr>
              <a:t> </a:t>
            </a:r>
            <a:r>
              <a:rPr lang="lv-LV" sz="2000" dirty="0" err="1">
                <a:solidFill>
                  <a:schemeClr val="tx1"/>
                </a:solidFill>
              </a:rPr>
              <a:t>is</a:t>
            </a:r>
            <a:r>
              <a:rPr lang="lv-LV" sz="2000" dirty="0">
                <a:solidFill>
                  <a:schemeClr val="tx1"/>
                </a:solidFill>
              </a:rPr>
              <a:t> </a:t>
            </a:r>
            <a:r>
              <a:rPr lang="lv-LV" sz="2000" dirty="0" err="1">
                <a:solidFill>
                  <a:schemeClr val="tx1"/>
                </a:solidFill>
              </a:rPr>
              <a:t>the</a:t>
            </a:r>
            <a:r>
              <a:rPr lang="lv-LV" sz="2000" dirty="0">
                <a:solidFill>
                  <a:schemeClr val="tx1"/>
                </a:solidFill>
              </a:rPr>
              <a:t> </a:t>
            </a:r>
            <a:r>
              <a:rPr lang="lv-LV" sz="2000" dirty="0" err="1">
                <a:solidFill>
                  <a:schemeClr val="tx1"/>
                </a:solidFill>
              </a:rPr>
              <a:t>winner</a:t>
            </a:r>
            <a:r>
              <a:rPr lang="lv-LV" sz="2000" dirty="0">
                <a:solidFill>
                  <a:schemeClr val="tx1"/>
                </a:solidFill>
              </a:rPr>
              <a:t> </a:t>
            </a:r>
            <a:r>
              <a:rPr lang="lv-LV" sz="2000" dirty="0" err="1">
                <a:solidFill>
                  <a:schemeClr val="tx1"/>
                </a:solidFill>
              </a:rPr>
              <a:t>of</a:t>
            </a:r>
            <a:r>
              <a:rPr lang="lv-LV" sz="2000" dirty="0">
                <a:solidFill>
                  <a:schemeClr val="tx1"/>
                </a:solidFill>
              </a:rPr>
              <a:t> </a:t>
            </a:r>
            <a:r>
              <a:rPr lang="lv-LV" sz="2000" dirty="0" err="1">
                <a:solidFill>
                  <a:schemeClr val="tx1"/>
                </a:solidFill>
              </a:rPr>
              <a:t>French</a:t>
            </a:r>
            <a:r>
              <a:rPr lang="lv-LV" sz="2000" dirty="0">
                <a:solidFill>
                  <a:schemeClr val="tx1"/>
                </a:solidFill>
              </a:rPr>
              <a:t> </a:t>
            </a:r>
            <a:r>
              <a:rPr lang="lv-LV" sz="2000" dirty="0" err="1">
                <a:solidFill>
                  <a:schemeClr val="tx1"/>
                </a:solidFill>
              </a:rPr>
              <a:t>Open</a:t>
            </a:r>
            <a:r>
              <a:rPr lang="lv-LV" sz="2000" dirty="0">
                <a:solidFill>
                  <a:schemeClr val="tx1"/>
                </a:solidFill>
              </a:rPr>
              <a:t> </a:t>
            </a:r>
            <a:r>
              <a:rPr lang="lv-LV" sz="2000" dirty="0" err="1">
                <a:solidFill>
                  <a:schemeClr val="tx1"/>
                </a:solidFill>
              </a:rPr>
              <a:t>Tournament</a:t>
            </a:r>
            <a:r>
              <a:rPr lang="lv-LV" sz="2000" dirty="0">
                <a:solidFill>
                  <a:schemeClr val="tx1"/>
                </a:solidFill>
              </a:rPr>
              <a:t> </a:t>
            </a:r>
            <a:r>
              <a:rPr lang="lv-LV" sz="2000" dirty="0" err="1">
                <a:solidFill>
                  <a:schemeClr val="tx1"/>
                </a:solidFill>
              </a:rPr>
              <a:t>in</a:t>
            </a:r>
            <a:r>
              <a:rPr lang="lv-LV" sz="2000" dirty="0">
                <a:solidFill>
                  <a:schemeClr val="tx1"/>
                </a:solidFill>
              </a:rPr>
              <a:t> 2017 </a:t>
            </a:r>
            <a:r>
              <a:rPr lang="lv-LV" sz="2000" dirty="0" err="1">
                <a:solidFill>
                  <a:schemeClr val="tx1"/>
                </a:solidFill>
              </a:rPr>
              <a:t>and</a:t>
            </a:r>
            <a:r>
              <a:rPr lang="lv-LV" sz="2000" dirty="0">
                <a:solidFill>
                  <a:schemeClr val="tx1"/>
                </a:solidFill>
              </a:rPr>
              <a:t> </a:t>
            </a:r>
            <a:r>
              <a:rPr lang="lv-LV" sz="2000" dirty="0" err="1">
                <a:solidFill>
                  <a:schemeClr val="tx1"/>
                </a:solidFill>
              </a:rPr>
              <a:t>the</a:t>
            </a:r>
            <a:r>
              <a:rPr lang="lv-LV" sz="2000" dirty="0">
                <a:solidFill>
                  <a:schemeClr val="tx1"/>
                </a:solidFill>
              </a:rPr>
              <a:t> </a:t>
            </a:r>
            <a:r>
              <a:rPr lang="lv-LV" sz="2000" dirty="0" err="1">
                <a:solidFill>
                  <a:schemeClr val="tx1"/>
                </a:solidFill>
              </a:rPr>
              <a:t>same</a:t>
            </a:r>
            <a:r>
              <a:rPr lang="lv-LV" sz="2000" dirty="0">
                <a:solidFill>
                  <a:schemeClr val="tx1"/>
                </a:solidFill>
              </a:rPr>
              <a:t> </a:t>
            </a:r>
            <a:r>
              <a:rPr lang="lv-LV" sz="2000" dirty="0" err="1">
                <a:solidFill>
                  <a:schemeClr val="tx1"/>
                </a:solidFill>
              </a:rPr>
              <a:t>year</a:t>
            </a:r>
            <a:r>
              <a:rPr lang="lv-LV" sz="2000" dirty="0">
                <a:solidFill>
                  <a:schemeClr val="tx1"/>
                </a:solidFill>
              </a:rPr>
              <a:t> </a:t>
            </a:r>
            <a:r>
              <a:rPr lang="lv-LV" sz="2000" dirty="0" err="1">
                <a:solidFill>
                  <a:schemeClr val="tx1"/>
                </a:solidFill>
              </a:rPr>
              <a:t>she</a:t>
            </a:r>
            <a:r>
              <a:rPr lang="lv-LV" sz="2000" dirty="0">
                <a:solidFill>
                  <a:schemeClr val="tx1"/>
                </a:solidFill>
              </a:rPr>
              <a:t> </a:t>
            </a:r>
            <a:r>
              <a:rPr lang="lv-LV" sz="2000" dirty="0" err="1">
                <a:solidFill>
                  <a:schemeClr val="tx1"/>
                </a:solidFill>
              </a:rPr>
              <a:t>was</a:t>
            </a:r>
            <a:r>
              <a:rPr lang="lv-LV" sz="2000" dirty="0">
                <a:solidFill>
                  <a:schemeClr val="tx1"/>
                </a:solidFill>
              </a:rPr>
              <a:t> </a:t>
            </a:r>
            <a:r>
              <a:rPr lang="lv-LV" sz="2000" dirty="0" err="1">
                <a:solidFill>
                  <a:schemeClr val="tx1"/>
                </a:solidFill>
              </a:rPr>
              <a:t>the</a:t>
            </a:r>
            <a:r>
              <a:rPr lang="lv-LV" sz="2000" dirty="0">
                <a:solidFill>
                  <a:schemeClr val="tx1"/>
                </a:solidFill>
              </a:rPr>
              <a:t> </a:t>
            </a:r>
            <a:r>
              <a:rPr lang="lv-LV" sz="2000" dirty="0" err="1">
                <a:solidFill>
                  <a:schemeClr val="tx1"/>
                </a:solidFill>
              </a:rPr>
              <a:t>quarterfinal</a:t>
            </a:r>
            <a:r>
              <a:rPr lang="lv-LV" sz="2000" dirty="0">
                <a:solidFill>
                  <a:schemeClr val="tx1"/>
                </a:solidFill>
              </a:rPr>
              <a:t> </a:t>
            </a:r>
            <a:r>
              <a:rPr lang="lv-LV" sz="2000" dirty="0" err="1">
                <a:solidFill>
                  <a:schemeClr val="tx1"/>
                </a:solidFill>
              </a:rPr>
              <a:t>player</a:t>
            </a:r>
            <a:r>
              <a:rPr lang="lv-LV" sz="2000" dirty="0">
                <a:solidFill>
                  <a:schemeClr val="tx1"/>
                </a:solidFill>
              </a:rPr>
              <a:t> </a:t>
            </a:r>
            <a:r>
              <a:rPr lang="lv-LV" sz="2000" dirty="0" err="1">
                <a:solidFill>
                  <a:schemeClr val="tx1"/>
                </a:solidFill>
              </a:rPr>
              <a:t>of</a:t>
            </a:r>
            <a:r>
              <a:rPr lang="lv-LV" sz="2000" dirty="0">
                <a:solidFill>
                  <a:schemeClr val="tx1"/>
                </a:solidFill>
              </a:rPr>
              <a:t> </a:t>
            </a:r>
            <a:r>
              <a:rPr lang="lv-LV" sz="2000" dirty="0" err="1">
                <a:solidFill>
                  <a:schemeClr val="tx1"/>
                </a:solidFill>
              </a:rPr>
              <a:t>Winbledon</a:t>
            </a:r>
            <a:r>
              <a:rPr lang="lv-LV" sz="2000" dirty="0">
                <a:solidFill>
                  <a:schemeClr val="tx1"/>
                </a:solidFill>
              </a:rPr>
              <a:t> </a:t>
            </a:r>
            <a:r>
              <a:rPr lang="lv-LV" sz="2000" dirty="0" err="1">
                <a:solidFill>
                  <a:schemeClr val="tx1"/>
                </a:solidFill>
              </a:rPr>
              <a:t>Tournament</a:t>
            </a:r>
            <a:r>
              <a:rPr lang="lv-LV" sz="2000" dirty="0">
                <a:solidFill>
                  <a:schemeClr val="tx1"/>
                </a:solidFill>
              </a:rPr>
              <a:t>. </a:t>
            </a:r>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13</a:t>
            </a:fld>
            <a:endParaRPr lang="en"/>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45027" y="1680930"/>
            <a:ext cx="2524125" cy="1809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4802" y="339502"/>
            <a:ext cx="3020225" cy="1691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39952" y="3141881"/>
            <a:ext cx="2505075"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015633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915566"/>
            <a:ext cx="2216816" cy="3107710"/>
          </a:xfrm>
        </p:spPr>
        <p:txBody>
          <a:bodyPr/>
          <a:lstStyle/>
          <a:p>
            <a:r>
              <a:rPr lang="lv-LV" sz="2000" b="1" dirty="0">
                <a:solidFill>
                  <a:schemeClr val="tx1"/>
                </a:solidFill>
              </a:rPr>
              <a:t>Kristaps Porziņģis </a:t>
            </a:r>
            <a:r>
              <a:rPr lang="lv-LV" sz="2000" dirty="0" err="1">
                <a:solidFill>
                  <a:schemeClr val="tx1"/>
                </a:solidFill>
              </a:rPr>
              <a:t>is</a:t>
            </a:r>
            <a:r>
              <a:rPr lang="lv-LV" sz="2000" dirty="0">
                <a:solidFill>
                  <a:schemeClr val="tx1"/>
                </a:solidFill>
              </a:rPr>
              <a:t> a </a:t>
            </a:r>
            <a:r>
              <a:rPr lang="lv-LV" sz="2000" dirty="0" err="1">
                <a:solidFill>
                  <a:schemeClr val="tx1"/>
                </a:solidFill>
              </a:rPr>
              <a:t>Latvian</a:t>
            </a:r>
            <a:r>
              <a:rPr lang="lv-LV" sz="2000" dirty="0">
                <a:solidFill>
                  <a:schemeClr val="tx1"/>
                </a:solidFill>
              </a:rPr>
              <a:t> </a:t>
            </a:r>
            <a:r>
              <a:rPr lang="lv-LV" sz="2000" dirty="0" err="1">
                <a:solidFill>
                  <a:schemeClr val="tx1"/>
                </a:solidFill>
              </a:rPr>
              <a:t>basketball</a:t>
            </a:r>
            <a:r>
              <a:rPr lang="lv-LV" sz="2000" dirty="0">
                <a:solidFill>
                  <a:schemeClr val="tx1"/>
                </a:solidFill>
              </a:rPr>
              <a:t> </a:t>
            </a:r>
            <a:r>
              <a:rPr lang="lv-LV" sz="2000" dirty="0" err="1">
                <a:solidFill>
                  <a:schemeClr val="tx1"/>
                </a:solidFill>
              </a:rPr>
              <a:t>player</a:t>
            </a:r>
            <a:r>
              <a:rPr lang="lv-LV" sz="2000" dirty="0">
                <a:solidFill>
                  <a:schemeClr val="tx1"/>
                </a:solidFill>
              </a:rPr>
              <a:t>. </a:t>
            </a:r>
            <a:r>
              <a:rPr lang="lv-LV" sz="2000" dirty="0" err="1">
                <a:solidFill>
                  <a:schemeClr val="tx1"/>
                </a:solidFill>
              </a:rPr>
              <a:t>His</a:t>
            </a:r>
            <a:r>
              <a:rPr lang="lv-LV" sz="2000" dirty="0">
                <a:solidFill>
                  <a:schemeClr val="tx1"/>
                </a:solidFill>
              </a:rPr>
              <a:t> </a:t>
            </a:r>
            <a:r>
              <a:rPr lang="lv-LV" sz="2000" dirty="0" err="1">
                <a:solidFill>
                  <a:schemeClr val="tx1"/>
                </a:solidFill>
              </a:rPr>
              <a:t>position</a:t>
            </a:r>
            <a:r>
              <a:rPr lang="lv-LV" sz="2000" dirty="0">
                <a:solidFill>
                  <a:schemeClr val="tx1"/>
                </a:solidFill>
              </a:rPr>
              <a:t> </a:t>
            </a:r>
            <a:r>
              <a:rPr lang="lv-LV" sz="2000" dirty="0" err="1">
                <a:solidFill>
                  <a:schemeClr val="tx1"/>
                </a:solidFill>
              </a:rPr>
              <a:t>is</a:t>
            </a:r>
            <a:r>
              <a:rPr lang="lv-LV" sz="2000" dirty="0">
                <a:solidFill>
                  <a:schemeClr val="tx1"/>
                </a:solidFill>
              </a:rPr>
              <a:t> a </a:t>
            </a:r>
            <a:r>
              <a:rPr lang="lv-LV" sz="2000" dirty="0" err="1">
                <a:solidFill>
                  <a:schemeClr val="tx1"/>
                </a:solidFill>
              </a:rPr>
              <a:t>power</a:t>
            </a:r>
            <a:r>
              <a:rPr lang="lv-LV" sz="2000" dirty="0">
                <a:solidFill>
                  <a:schemeClr val="tx1"/>
                </a:solidFill>
              </a:rPr>
              <a:t> </a:t>
            </a:r>
            <a:r>
              <a:rPr lang="lv-LV" sz="2000" dirty="0" err="1">
                <a:solidFill>
                  <a:schemeClr val="tx1"/>
                </a:solidFill>
              </a:rPr>
              <a:t>forward</a:t>
            </a:r>
            <a:r>
              <a:rPr lang="lv-LV" sz="2000" dirty="0">
                <a:solidFill>
                  <a:schemeClr val="tx1"/>
                </a:solidFill>
              </a:rPr>
              <a:t>. </a:t>
            </a:r>
            <a:r>
              <a:rPr lang="lv-LV" sz="2000" dirty="0" err="1">
                <a:solidFill>
                  <a:schemeClr val="tx1"/>
                </a:solidFill>
              </a:rPr>
              <a:t>Currently</a:t>
            </a:r>
            <a:r>
              <a:rPr lang="lv-LV" sz="2000" dirty="0">
                <a:solidFill>
                  <a:schemeClr val="tx1"/>
                </a:solidFill>
              </a:rPr>
              <a:t>  </a:t>
            </a:r>
            <a:r>
              <a:rPr lang="lv-LV" sz="2000" dirty="0" err="1">
                <a:solidFill>
                  <a:schemeClr val="tx1"/>
                </a:solidFill>
              </a:rPr>
              <a:t>he</a:t>
            </a:r>
            <a:r>
              <a:rPr lang="lv-LV" sz="2000" dirty="0">
                <a:solidFill>
                  <a:schemeClr val="tx1"/>
                </a:solidFill>
              </a:rPr>
              <a:t> </a:t>
            </a:r>
            <a:r>
              <a:rPr lang="lv-LV" sz="2000" dirty="0" err="1">
                <a:solidFill>
                  <a:schemeClr val="tx1"/>
                </a:solidFill>
              </a:rPr>
              <a:t>represents</a:t>
            </a:r>
            <a:r>
              <a:rPr lang="lv-LV" sz="2000" dirty="0">
                <a:solidFill>
                  <a:schemeClr val="tx1"/>
                </a:solidFill>
              </a:rPr>
              <a:t> </a:t>
            </a:r>
            <a:r>
              <a:rPr lang="lv-LV" sz="2000" dirty="0" err="1">
                <a:solidFill>
                  <a:schemeClr val="tx1"/>
                </a:solidFill>
              </a:rPr>
              <a:t>the</a:t>
            </a:r>
            <a:r>
              <a:rPr lang="lv-LV" sz="2000" dirty="0">
                <a:solidFill>
                  <a:schemeClr val="tx1"/>
                </a:solidFill>
              </a:rPr>
              <a:t> NBA </a:t>
            </a:r>
            <a:r>
              <a:rPr lang="lv-LV" sz="2000" dirty="0" err="1">
                <a:solidFill>
                  <a:schemeClr val="tx1"/>
                </a:solidFill>
              </a:rPr>
              <a:t>club</a:t>
            </a:r>
            <a:r>
              <a:rPr lang="lv-LV" sz="2000" dirty="0">
                <a:solidFill>
                  <a:schemeClr val="tx1"/>
                </a:solidFill>
              </a:rPr>
              <a:t> </a:t>
            </a:r>
            <a:r>
              <a:rPr lang="lv-LV" sz="2000" dirty="0" err="1">
                <a:solidFill>
                  <a:schemeClr val="tx1"/>
                </a:solidFill>
              </a:rPr>
              <a:t>Dallas</a:t>
            </a:r>
            <a:r>
              <a:rPr lang="lv-LV" sz="2000" dirty="0">
                <a:solidFill>
                  <a:schemeClr val="tx1"/>
                </a:solidFill>
              </a:rPr>
              <a:t>’ ‘’</a:t>
            </a:r>
            <a:r>
              <a:rPr lang="lv-LV" sz="2000" dirty="0" err="1">
                <a:solidFill>
                  <a:schemeClr val="tx1"/>
                </a:solidFill>
              </a:rPr>
              <a:t>Mavericks</a:t>
            </a:r>
            <a:r>
              <a:rPr lang="lv-LV" sz="2000" dirty="0">
                <a:solidFill>
                  <a:schemeClr val="tx1"/>
                </a:solidFill>
              </a:rPr>
              <a:t>’’</a:t>
            </a:r>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14</a:t>
            </a:fld>
            <a:endParaRPr lang="en"/>
          </a:p>
        </p:txBody>
      </p:sp>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86805" y="2388416"/>
            <a:ext cx="2928773" cy="1757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79912" y="209634"/>
            <a:ext cx="3834751" cy="21474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5457" y="2391121"/>
            <a:ext cx="2709664" cy="27217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630210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843558"/>
            <a:ext cx="2376264" cy="3528392"/>
          </a:xfrm>
        </p:spPr>
        <p:txBody>
          <a:bodyPr/>
          <a:lstStyle/>
          <a:p>
            <a:r>
              <a:rPr lang="lv-LV" sz="2000" b="1" dirty="0" err="1">
                <a:solidFill>
                  <a:schemeClr val="tx1"/>
                </a:solidFill>
              </a:rPr>
              <a:t>Martins</a:t>
            </a:r>
            <a:r>
              <a:rPr lang="lv-LV" sz="2000" b="1" dirty="0">
                <a:solidFill>
                  <a:schemeClr val="tx1"/>
                </a:solidFill>
              </a:rPr>
              <a:t> Dukurs </a:t>
            </a:r>
            <a:r>
              <a:rPr lang="lv-LV" sz="2000" dirty="0" err="1">
                <a:solidFill>
                  <a:schemeClr val="tx1"/>
                </a:solidFill>
              </a:rPr>
              <a:t>is</a:t>
            </a:r>
            <a:r>
              <a:rPr lang="lv-LV" sz="2000" dirty="0">
                <a:solidFill>
                  <a:schemeClr val="tx1"/>
                </a:solidFill>
              </a:rPr>
              <a:t> a </a:t>
            </a:r>
            <a:r>
              <a:rPr lang="lv-LV" sz="2000" dirty="0" err="1">
                <a:solidFill>
                  <a:schemeClr val="tx1"/>
                </a:solidFill>
              </a:rPr>
              <a:t>Latvian</a:t>
            </a:r>
            <a:r>
              <a:rPr lang="lv-LV" sz="2000" dirty="0">
                <a:solidFill>
                  <a:schemeClr val="tx1"/>
                </a:solidFill>
              </a:rPr>
              <a:t> </a:t>
            </a:r>
            <a:r>
              <a:rPr lang="lv-LV" sz="2000" dirty="0" err="1">
                <a:solidFill>
                  <a:schemeClr val="tx1"/>
                </a:solidFill>
              </a:rPr>
              <a:t>skeleton</a:t>
            </a:r>
            <a:r>
              <a:rPr lang="lv-LV" sz="2000" dirty="0">
                <a:solidFill>
                  <a:schemeClr val="tx1"/>
                </a:solidFill>
              </a:rPr>
              <a:t> </a:t>
            </a:r>
            <a:r>
              <a:rPr lang="lv-LV" sz="2000" dirty="0" err="1">
                <a:solidFill>
                  <a:schemeClr val="tx1"/>
                </a:solidFill>
              </a:rPr>
              <a:t>racer</a:t>
            </a:r>
            <a:r>
              <a:rPr lang="lv-LV" sz="2000" dirty="0">
                <a:solidFill>
                  <a:schemeClr val="tx1"/>
                </a:solidFill>
              </a:rPr>
              <a:t>. </a:t>
            </a:r>
            <a:r>
              <a:rPr lang="lv-LV" sz="2000" dirty="0" err="1">
                <a:solidFill>
                  <a:schemeClr val="tx1"/>
                </a:solidFill>
              </a:rPr>
              <a:t>He’s</a:t>
            </a:r>
            <a:r>
              <a:rPr lang="lv-LV" sz="2000" dirty="0">
                <a:solidFill>
                  <a:schemeClr val="tx1"/>
                </a:solidFill>
              </a:rPr>
              <a:t> </a:t>
            </a:r>
            <a:r>
              <a:rPr lang="lv-LV" sz="2000" dirty="0" err="1">
                <a:solidFill>
                  <a:schemeClr val="tx1"/>
                </a:solidFill>
              </a:rPr>
              <a:t>gotten</a:t>
            </a:r>
            <a:r>
              <a:rPr lang="lv-LV" sz="2000" dirty="0">
                <a:solidFill>
                  <a:schemeClr val="tx1"/>
                </a:solidFill>
              </a:rPr>
              <a:t> a </a:t>
            </a:r>
            <a:r>
              <a:rPr lang="lv-LV" sz="2000" dirty="0" err="1">
                <a:solidFill>
                  <a:schemeClr val="tx1"/>
                </a:solidFill>
              </a:rPr>
              <a:t>silver</a:t>
            </a:r>
            <a:r>
              <a:rPr lang="lv-LV" sz="2000" dirty="0">
                <a:solidFill>
                  <a:schemeClr val="tx1"/>
                </a:solidFill>
              </a:rPr>
              <a:t> </a:t>
            </a:r>
            <a:r>
              <a:rPr lang="lv-LV" sz="2000" dirty="0" err="1">
                <a:solidFill>
                  <a:schemeClr val="tx1"/>
                </a:solidFill>
              </a:rPr>
              <a:t>medel</a:t>
            </a:r>
            <a:r>
              <a:rPr lang="lv-LV" sz="2000" dirty="0">
                <a:solidFill>
                  <a:schemeClr val="tx1"/>
                </a:solidFill>
              </a:rPr>
              <a:t> </a:t>
            </a:r>
            <a:r>
              <a:rPr lang="lv-LV" sz="2000" dirty="0" err="1">
                <a:solidFill>
                  <a:schemeClr val="tx1"/>
                </a:solidFill>
              </a:rPr>
              <a:t>twice</a:t>
            </a:r>
            <a:r>
              <a:rPr lang="lv-LV" sz="2000" dirty="0">
                <a:solidFill>
                  <a:schemeClr val="tx1"/>
                </a:solidFill>
              </a:rPr>
              <a:t> </a:t>
            </a:r>
            <a:r>
              <a:rPr lang="lv-LV" sz="2000" dirty="0" err="1">
                <a:solidFill>
                  <a:schemeClr val="tx1"/>
                </a:solidFill>
              </a:rPr>
              <a:t>during</a:t>
            </a:r>
            <a:r>
              <a:rPr lang="lv-LV" sz="2000" dirty="0">
                <a:solidFill>
                  <a:schemeClr val="tx1"/>
                </a:solidFill>
              </a:rPr>
              <a:t> </a:t>
            </a:r>
            <a:r>
              <a:rPr lang="lv-LV" sz="2000" dirty="0" err="1">
                <a:solidFill>
                  <a:schemeClr val="tx1"/>
                </a:solidFill>
              </a:rPr>
              <a:t>the</a:t>
            </a:r>
            <a:r>
              <a:rPr lang="lv-LV" sz="2000" dirty="0">
                <a:solidFill>
                  <a:schemeClr val="tx1"/>
                </a:solidFill>
              </a:rPr>
              <a:t> </a:t>
            </a:r>
            <a:r>
              <a:rPr lang="lv-LV" sz="2000" dirty="0" err="1">
                <a:solidFill>
                  <a:schemeClr val="tx1"/>
                </a:solidFill>
              </a:rPr>
              <a:t>Winter</a:t>
            </a:r>
            <a:r>
              <a:rPr lang="lv-LV" sz="2000" dirty="0">
                <a:solidFill>
                  <a:schemeClr val="tx1"/>
                </a:solidFill>
              </a:rPr>
              <a:t> </a:t>
            </a:r>
            <a:r>
              <a:rPr lang="lv-LV" sz="2000" dirty="0" err="1">
                <a:solidFill>
                  <a:schemeClr val="tx1"/>
                </a:solidFill>
              </a:rPr>
              <a:t>Olympics</a:t>
            </a:r>
            <a:r>
              <a:rPr lang="lv-LV" sz="2000" dirty="0">
                <a:solidFill>
                  <a:schemeClr val="tx1"/>
                </a:solidFill>
              </a:rPr>
              <a:t>, </a:t>
            </a:r>
            <a:r>
              <a:rPr lang="lv-LV" sz="2000" dirty="0" err="1">
                <a:solidFill>
                  <a:schemeClr val="tx1"/>
                </a:solidFill>
              </a:rPr>
              <a:t>also</a:t>
            </a:r>
            <a:r>
              <a:rPr lang="lv-LV" sz="2000" dirty="0">
                <a:solidFill>
                  <a:schemeClr val="tx1"/>
                </a:solidFill>
              </a:rPr>
              <a:t> </a:t>
            </a:r>
            <a:r>
              <a:rPr lang="lv-LV" sz="2000" dirty="0" err="1">
                <a:solidFill>
                  <a:schemeClr val="tx1"/>
                </a:solidFill>
              </a:rPr>
              <a:t>an</a:t>
            </a:r>
            <a:r>
              <a:rPr lang="lv-LV" sz="2000" dirty="0">
                <a:solidFill>
                  <a:schemeClr val="tx1"/>
                </a:solidFill>
              </a:rPr>
              <a:t> </a:t>
            </a:r>
            <a:r>
              <a:rPr lang="lv-LV" sz="2000" dirty="0" err="1">
                <a:solidFill>
                  <a:schemeClr val="tx1"/>
                </a:solidFill>
              </a:rPr>
              <a:t>eight-fold</a:t>
            </a:r>
            <a:r>
              <a:rPr lang="lv-LV" sz="2000" dirty="0">
                <a:solidFill>
                  <a:schemeClr val="tx1"/>
                </a:solidFill>
              </a:rPr>
              <a:t> </a:t>
            </a:r>
            <a:r>
              <a:rPr lang="lv-LV" sz="2000" dirty="0" err="1">
                <a:solidFill>
                  <a:schemeClr val="tx1"/>
                </a:solidFill>
              </a:rPr>
              <a:t>world</a:t>
            </a:r>
            <a:r>
              <a:rPr lang="lv-LV" sz="2000" dirty="0">
                <a:solidFill>
                  <a:schemeClr val="tx1"/>
                </a:solidFill>
              </a:rPr>
              <a:t> </a:t>
            </a:r>
            <a:r>
              <a:rPr lang="lv-LV" sz="2000" dirty="0" err="1">
                <a:solidFill>
                  <a:schemeClr val="tx1"/>
                </a:solidFill>
              </a:rPr>
              <a:t>cup</a:t>
            </a:r>
            <a:r>
              <a:rPr lang="lv-LV" sz="2000" dirty="0">
                <a:solidFill>
                  <a:schemeClr val="tx1"/>
                </a:solidFill>
              </a:rPr>
              <a:t> </a:t>
            </a:r>
            <a:r>
              <a:rPr lang="lv-LV" sz="2000" dirty="0" err="1">
                <a:solidFill>
                  <a:schemeClr val="tx1"/>
                </a:solidFill>
              </a:rPr>
              <a:t>winner</a:t>
            </a:r>
            <a:r>
              <a:rPr lang="lv-LV" sz="2000" dirty="0">
                <a:solidFill>
                  <a:schemeClr val="tx1"/>
                </a:solidFill>
              </a:rPr>
              <a:t> </a:t>
            </a:r>
            <a:r>
              <a:rPr lang="lv-LV" sz="2000" dirty="0" err="1">
                <a:solidFill>
                  <a:schemeClr val="tx1"/>
                </a:solidFill>
              </a:rPr>
              <a:t>as</a:t>
            </a:r>
            <a:r>
              <a:rPr lang="lv-LV" sz="2000" dirty="0">
                <a:solidFill>
                  <a:schemeClr val="tx1"/>
                </a:solidFill>
              </a:rPr>
              <a:t> </a:t>
            </a:r>
            <a:r>
              <a:rPr lang="lv-LV" sz="2000" dirty="0" err="1">
                <a:solidFill>
                  <a:schemeClr val="tx1"/>
                </a:solidFill>
              </a:rPr>
              <a:t>well</a:t>
            </a:r>
            <a:r>
              <a:rPr lang="lv-LV" sz="2000" dirty="0">
                <a:solidFill>
                  <a:schemeClr val="tx1"/>
                </a:solidFill>
              </a:rPr>
              <a:t> as a </a:t>
            </a:r>
            <a:r>
              <a:rPr lang="lv-LV" sz="2000" dirty="0" err="1">
                <a:solidFill>
                  <a:schemeClr val="tx1"/>
                </a:solidFill>
              </a:rPr>
              <a:t>five-fold</a:t>
            </a:r>
            <a:r>
              <a:rPr lang="lv-LV" sz="2000" dirty="0">
                <a:solidFill>
                  <a:schemeClr val="tx1"/>
                </a:solidFill>
              </a:rPr>
              <a:t> </a:t>
            </a:r>
            <a:r>
              <a:rPr lang="lv-LV" sz="2000" dirty="0" err="1">
                <a:solidFill>
                  <a:schemeClr val="tx1"/>
                </a:solidFill>
              </a:rPr>
              <a:t>World</a:t>
            </a:r>
            <a:r>
              <a:rPr lang="lv-LV" sz="2000" dirty="0">
                <a:solidFill>
                  <a:schemeClr val="tx1"/>
                </a:solidFill>
              </a:rPr>
              <a:t> </a:t>
            </a:r>
            <a:r>
              <a:rPr lang="lv-LV" sz="2000" dirty="0" err="1">
                <a:solidFill>
                  <a:schemeClr val="tx1"/>
                </a:solidFill>
              </a:rPr>
              <a:t>and</a:t>
            </a:r>
            <a:r>
              <a:rPr lang="lv-LV" sz="2000" dirty="0">
                <a:solidFill>
                  <a:schemeClr val="tx1"/>
                </a:solidFill>
              </a:rPr>
              <a:t> </a:t>
            </a:r>
            <a:r>
              <a:rPr lang="lv-LV" sz="2000" dirty="0" err="1">
                <a:solidFill>
                  <a:schemeClr val="tx1"/>
                </a:solidFill>
              </a:rPr>
              <a:t>ten-fold</a:t>
            </a:r>
            <a:r>
              <a:rPr lang="lv-LV" sz="2000" dirty="0">
                <a:solidFill>
                  <a:schemeClr val="tx1"/>
                </a:solidFill>
              </a:rPr>
              <a:t> </a:t>
            </a:r>
            <a:r>
              <a:rPr lang="lv-LV" sz="2000" dirty="0" err="1">
                <a:solidFill>
                  <a:schemeClr val="tx1"/>
                </a:solidFill>
              </a:rPr>
              <a:t>European</a:t>
            </a:r>
            <a:r>
              <a:rPr lang="lv-LV" sz="2000" dirty="0">
                <a:solidFill>
                  <a:schemeClr val="tx1"/>
                </a:solidFill>
              </a:rPr>
              <a:t> </a:t>
            </a:r>
            <a:r>
              <a:rPr lang="lv-LV" sz="2000" dirty="0" err="1">
                <a:solidFill>
                  <a:schemeClr val="tx1"/>
                </a:solidFill>
              </a:rPr>
              <a:t>champion</a:t>
            </a:r>
            <a:r>
              <a:rPr lang="lv-LV" sz="2000" dirty="0">
                <a:solidFill>
                  <a:schemeClr val="tx1"/>
                </a:solidFill>
              </a:rPr>
              <a:t>.</a:t>
            </a:r>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15</a:t>
            </a:fld>
            <a:endParaRPr lang="en"/>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65519" y="1957890"/>
            <a:ext cx="2978481" cy="1704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63888" y="194624"/>
            <a:ext cx="3070157" cy="17632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31840" y="3219822"/>
            <a:ext cx="3042760" cy="1825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722843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411760" y="1635646"/>
            <a:ext cx="4403100" cy="1944300"/>
          </a:xfrm>
        </p:spPr>
        <p:txBody>
          <a:bodyPr/>
          <a:lstStyle/>
          <a:p>
            <a:pPr marL="88900" indent="0">
              <a:buNone/>
            </a:pPr>
            <a:r>
              <a:rPr lang="lv-LV" sz="6000" dirty="0" err="1">
                <a:solidFill>
                  <a:schemeClr val="tx1"/>
                </a:solidFill>
              </a:rPr>
              <a:t>Latvia’s</a:t>
            </a:r>
            <a:r>
              <a:rPr lang="lv-LV" sz="6000" dirty="0">
                <a:solidFill>
                  <a:schemeClr val="tx1"/>
                </a:solidFill>
              </a:rPr>
              <a:t> </a:t>
            </a:r>
            <a:r>
              <a:rPr lang="lv-LV" sz="6000" dirty="0" err="1">
                <a:solidFill>
                  <a:schemeClr val="tx1"/>
                </a:solidFill>
              </a:rPr>
              <a:t>celebrations</a:t>
            </a:r>
            <a:endParaRPr lang="lv-LV" sz="6000" dirty="0">
              <a:solidFill>
                <a:schemeClr val="tx1"/>
              </a:solidFill>
            </a:endParaRPr>
          </a:p>
        </p:txBody>
      </p:sp>
    </p:spTree>
    <p:extLst>
      <p:ext uri="{BB962C8B-B14F-4D97-AF65-F5344CB8AC3E}">
        <p14:creationId xmlns:p14="http://schemas.microsoft.com/office/powerpoint/2010/main" val="25312729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87574"/>
            <a:ext cx="2520280" cy="3179718"/>
          </a:xfrm>
        </p:spPr>
        <p:txBody>
          <a:bodyPr/>
          <a:lstStyle/>
          <a:p>
            <a:r>
              <a:rPr lang="lv-LV" sz="2000" dirty="0">
                <a:solidFill>
                  <a:schemeClr val="tx1"/>
                </a:solidFill>
              </a:rPr>
              <a:t>18th </a:t>
            </a:r>
            <a:r>
              <a:rPr lang="lv-LV" sz="2000" dirty="0" err="1">
                <a:solidFill>
                  <a:schemeClr val="tx1"/>
                </a:solidFill>
              </a:rPr>
              <a:t>of</a:t>
            </a:r>
            <a:r>
              <a:rPr lang="lv-LV" sz="2000" dirty="0">
                <a:solidFill>
                  <a:schemeClr val="tx1"/>
                </a:solidFill>
              </a:rPr>
              <a:t> </a:t>
            </a:r>
            <a:r>
              <a:rPr lang="lv-LV" sz="2000" dirty="0" err="1">
                <a:solidFill>
                  <a:schemeClr val="tx1"/>
                </a:solidFill>
              </a:rPr>
              <a:t>November-</a:t>
            </a:r>
            <a:r>
              <a:rPr lang="lv-LV" sz="2000" dirty="0">
                <a:solidFill>
                  <a:schemeClr val="tx1"/>
                </a:solidFill>
              </a:rPr>
              <a:t> </a:t>
            </a:r>
            <a:r>
              <a:rPr lang="lv-LV" sz="2000" dirty="0" err="1">
                <a:solidFill>
                  <a:schemeClr val="tx1"/>
                </a:solidFill>
              </a:rPr>
              <a:t>The</a:t>
            </a:r>
            <a:r>
              <a:rPr lang="lv-LV" sz="2000" dirty="0">
                <a:solidFill>
                  <a:schemeClr val="tx1"/>
                </a:solidFill>
              </a:rPr>
              <a:t> </a:t>
            </a:r>
            <a:r>
              <a:rPr lang="lv-LV" sz="2000" dirty="0" err="1">
                <a:solidFill>
                  <a:schemeClr val="tx1"/>
                </a:solidFill>
              </a:rPr>
              <a:t>proclamation</a:t>
            </a:r>
            <a:r>
              <a:rPr lang="lv-LV" sz="2000" dirty="0">
                <a:solidFill>
                  <a:schemeClr val="tx1"/>
                </a:solidFill>
              </a:rPr>
              <a:t> </a:t>
            </a:r>
            <a:r>
              <a:rPr lang="lv-LV" sz="2000" dirty="0" err="1">
                <a:solidFill>
                  <a:schemeClr val="tx1"/>
                </a:solidFill>
              </a:rPr>
              <a:t>day</a:t>
            </a:r>
            <a:r>
              <a:rPr lang="lv-LV" sz="2000" dirty="0">
                <a:solidFill>
                  <a:schemeClr val="tx1"/>
                </a:solidFill>
              </a:rPr>
              <a:t> </a:t>
            </a:r>
            <a:r>
              <a:rPr lang="lv-LV" sz="2000" dirty="0" err="1">
                <a:solidFill>
                  <a:schemeClr val="tx1"/>
                </a:solidFill>
              </a:rPr>
              <a:t>of</a:t>
            </a:r>
            <a:r>
              <a:rPr lang="lv-LV" sz="2000" dirty="0">
                <a:solidFill>
                  <a:schemeClr val="tx1"/>
                </a:solidFill>
              </a:rPr>
              <a:t> </a:t>
            </a:r>
            <a:r>
              <a:rPr lang="lv-LV" sz="2000" dirty="0" err="1">
                <a:solidFill>
                  <a:schemeClr val="tx1"/>
                </a:solidFill>
              </a:rPr>
              <a:t>Latvia</a:t>
            </a:r>
            <a:r>
              <a:rPr lang="lv-LV" sz="2000" dirty="0">
                <a:solidFill>
                  <a:schemeClr val="tx1"/>
                </a:solidFill>
              </a:rPr>
              <a:t>.</a:t>
            </a:r>
            <a:br>
              <a:rPr lang="lv-LV" sz="2000" dirty="0">
                <a:solidFill>
                  <a:schemeClr val="tx1"/>
                </a:solidFill>
              </a:rPr>
            </a:br>
            <a:br>
              <a:rPr lang="lv-LV" sz="2000" dirty="0">
                <a:solidFill>
                  <a:schemeClr val="tx1"/>
                </a:solidFill>
              </a:rPr>
            </a:br>
            <a:br>
              <a:rPr lang="lv-LV" sz="2000" dirty="0"/>
            </a:br>
            <a:endParaRPr lang="lv-LV" sz="2000" dirty="0"/>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17</a:t>
            </a:fld>
            <a:endParaRPr lang="en"/>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123478"/>
            <a:ext cx="3004939" cy="2333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3071" y="3046743"/>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2446" y="2433551"/>
            <a:ext cx="2847975"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913810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915566"/>
            <a:ext cx="2520280" cy="2967560"/>
          </a:xfrm>
        </p:spPr>
        <p:txBody>
          <a:bodyPr/>
          <a:lstStyle/>
          <a:p>
            <a:r>
              <a:rPr lang="en-US" sz="2000" dirty="0">
                <a:solidFill>
                  <a:schemeClr val="tx1"/>
                </a:solidFill>
              </a:rPr>
              <a:t>4th of May- declaration of the independent Republic.</a:t>
            </a:r>
            <a:br>
              <a:rPr lang="en-US" sz="2000" dirty="0">
                <a:solidFill>
                  <a:schemeClr val="tx1"/>
                </a:solidFill>
              </a:rPr>
            </a:br>
            <a:endParaRPr lang="lv-LV" sz="2000" dirty="0">
              <a:solidFill>
                <a:schemeClr val="tx1"/>
              </a:solidFill>
            </a:endParaRPr>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18</a:t>
            </a:fld>
            <a:endParaRPr lang="en"/>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9468" y="2978606"/>
            <a:ext cx="2586339" cy="19394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932" y="483518"/>
            <a:ext cx="3331071" cy="2495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611731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843558"/>
            <a:ext cx="2216816" cy="3323734"/>
          </a:xfrm>
        </p:spPr>
        <p:txBody>
          <a:bodyPr/>
          <a:lstStyle/>
          <a:p>
            <a:r>
              <a:rPr lang="en-US" sz="2000" dirty="0">
                <a:solidFill>
                  <a:schemeClr val="tx1"/>
                </a:solidFill>
              </a:rPr>
              <a:t>23rd-24th of June- Summer </a:t>
            </a:r>
            <a:r>
              <a:rPr lang="lv-LV" sz="2000" dirty="0">
                <a:solidFill>
                  <a:schemeClr val="tx1"/>
                </a:solidFill>
              </a:rPr>
              <a:t>S</a:t>
            </a:r>
            <a:r>
              <a:rPr lang="en-US" sz="2000" dirty="0" err="1">
                <a:solidFill>
                  <a:schemeClr val="tx1"/>
                </a:solidFill>
              </a:rPr>
              <a:t>olstice</a:t>
            </a:r>
            <a:br>
              <a:rPr lang="en-US" sz="2000" dirty="0">
                <a:solidFill>
                  <a:schemeClr val="tx1"/>
                </a:solidFill>
              </a:rPr>
            </a:br>
            <a:endParaRPr lang="lv-LV" sz="2000" dirty="0">
              <a:solidFill>
                <a:schemeClr val="tx1"/>
              </a:solidFill>
            </a:endParaRPr>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19</a:t>
            </a:fld>
            <a:endParaRPr lang="en"/>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07904" y="0"/>
            <a:ext cx="4402930" cy="21063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09171" y="2117192"/>
            <a:ext cx="3086100"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65918" y="3593567"/>
            <a:ext cx="3086100" cy="1476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52018" y="3593567"/>
            <a:ext cx="2225180" cy="1480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70948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88900" indent="0">
              <a:buNone/>
            </a:pPr>
            <a:r>
              <a:rPr lang="lv-LV" sz="6000" dirty="0" err="1">
                <a:solidFill>
                  <a:schemeClr val="tx1"/>
                </a:solidFill>
              </a:rPr>
              <a:t>Culture</a:t>
            </a:r>
            <a:endParaRPr lang="lv-LV" sz="6000" dirty="0">
              <a:solidFill>
                <a:schemeClr val="tx1"/>
              </a:solidFill>
            </a:endParaRPr>
          </a:p>
        </p:txBody>
      </p:sp>
    </p:spTree>
    <p:extLst>
      <p:ext uri="{BB962C8B-B14F-4D97-AF65-F5344CB8AC3E}">
        <p14:creationId xmlns:p14="http://schemas.microsoft.com/office/powerpoint/2010/main" val="10311384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699542"/>
            <a:ext cx="2448272" cy="3399608"/>
          </a:xfrm>
        </p:spPr>
        <p:txBody>
          <a:bodyPr/>
          <a:lstStyle/>
          <a:p>
            <a:r>
              <a:rPr lang="en-US" sz="2000" dirty="0">
                <a:solidFill>
                  <a:schemeClr val="tx1"/>
                </a:solidFill>
              </a:rPr>
              <a:t>25th-26th of December- Winter </a:t>
            </a:r>
            <a:r>
              <a:rPr lang="lv-LV" sz="2000" dirty="0">
                <a:solidFill>
                  <a:schemeClr val="tx1"/>
                </a:solidFill>
              </a:rPr>
              <a:t>S</a:t>
            </a:r>
            <a:r>
              <a:rPr lang="en-US" sz="2000" dirty="0" err="1">
                <a:solidFill>
                  <a:schemeClr val="tx1"/>
                </a:solidFill>
              </a:rPr>
              <a:t>olstice</a:t>
            </a:r>
            <a:r>
              <a:rPr lang="en-US" sz="2000" dirty="0">
                <a:solidFill>
                  <a:schemeClr val="tx1"/>
                </a:solidFill>
              </a:rPr>
              <a:t>.</a:t>
            </a:r>
            <a:br>
              <a:rPr lang="en-US" sz="2000" dirty="0">
                <a:solidFill>
                  <a:schemeClr val="tx1"/>
                </a:solidFill>
              </a:rPr>
            </a:br>
            <a:endParaRPr lang="lv-LV" sz="2000" dirty="0">
              <a:solidFill>
                <a:schemeClr val="tx1"/>
              </a:solidFill>
            </a:endParaRPr>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20</a:t>
            </a:fld>
            <a:endParaRPr lang="en"/>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2139702"/>
            <a:ext cx="3411463" cy="2270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84375" y="194603"/>
            <a:ext cx="2922963" cy="1945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890286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21</a:t>
            </a:fld>
            <a:endParaRPr lang="en"/>
          </a:p>
        </p:txBody>
      </p:sp>
      <p:sp>
        <p:nvSpPr>
          <p:cNvPr id="3" name="Rectangle 2"/>
          <p:cNvSpPr/>
          <p:nvPr/>
        </p:nvSpPr>
        <p:spPr>
          <a:xfrm>
            <a:off x="2422713" y="1491630"/>
            <a:ext cx="4572000" cy="1323439"/>
          </a:xfrm>
          <a:prstGeom prst="rect">
            <a:avLst/>
          </a:prstGeom>
        </p:spPr>
        <p:txBody>
          <a:bodyPr>
            <a:spAutoFit/>
          </a:bodyPr>
          <a:lstStyle/>
          <a:p>
            <a:r>
              <a:rPr lang="en-US" sz="2000" dirty="0"/>
              <a:t>Even though Latvia is known to be a </a:t>
            </a:r>
            <a:r>
              <a:rPr lang="en-US" sz="2000" dirty="0" err="1"/>
              <a:t>str</a:t>
            </a:r>
            <a:r>
              <a:rPr lang="lv-LV" sz="2000" dirty="0"/>
              <a:t>o</a:t>
            </a:r>
            <a:r>
              <a:rPr lang="en-US" sz="2000" dirty="0" err="1"/>
              <a:t>ng</a:t>
            </a:r>
            <a:r>
              <a:rPr lang="en-US" sz="2000" dirty="0"/>
              <a:t> country it has experienced horrible events and it has many painful memories from the past.</a:t>
            </a:r>
            <a:endParaRPr lang="lv-LV" sz="2000" dirty="0"/>
          </a:p>
        </p:txBody>
      </p:sp>
    </p:spTree>
    <p:extLst>
      <p:ext uri="{BB962C8B-B14F-4D97-AF65-F5344CB8AC3E}">
        <p14:creationId xmlns:p14="http://schemas.microsoft.com/office/powerpoint/2010/main" val="20252314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411760" y="1995686"/>
            <a:ext cx="4403100" cy="1944300"/>
          </a:xfrm>
        </p:spPr>
        <p:txBody>
          <a:bodyPr/>
          <a:lstStyle/>
          <a:p>
            <a:pPr marL="88900" indent="0">
              <a:buNone/>
            </a:pPr>
            <a:r>
              <a:rPr lang="lv-LV" sz="3000" dirty="0" err="1">
                <a:solidFill>
                  <a:schemeClr val="tx1"/>
                </a:solidFill>
              </a:rPr>
              <a:t>World</a:t>
            </a:r>
            <a:r>
              <a:rPr lang="lv-LV" sz="3000" dirty="0">
                <a:solidFill>
                  <a:schemeClr val="tx1"/>
                </a:solidFill>
              </a:rPr>
              <a:t> </a:t>
            </a:r>
            <a:r>
              <a:rPr lang="lv-LV" sz="3000" dirty="0" err="1">
                <a:solidFill>
                  <a:schemeClr val="tx1"/>
                </a:solidFill>
              </a:rPr>
              <a:t>War</a:t>
            </a:r>
            <a:r>
              <a:rPr lang="lv-LV" sz="3000" dirty="0">
                <a:solidFill>
                  <a:schemeClr val="tx1"/>
                </a:solidFill>
              </a:rPr>
              <a:t> I (1914-1918)</a:t>
            </a:r>
          </a:p>
        </p:txBody>
      </p:sp>
    </p:spTree>
    <p:extLst>
      <p:ext uri="{BB962C8B-B14F-4D97-AF65-F5344CB8AC3E}">
        <p14:creationId xmlns:p14="http://schemas.microsoft.com/office/powerpoint/2010/main" val="338441663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2"/>
          </p:nvPr>
        </p:nvSpPr>
        <p:spPr>
          <a:xfrm>
            <a:off x="539552" y="1059582"/>
            <a:ext cx="2448272" cy="2638271"/>
          </a:xfrm>
        </p:spPr>
        <p:txBody>
          <a:bodyPr/>
          <a:lstStyle/>
          <a:p>
            <a:pPr marL="114300" indent="0">
              <a:buNone/>
            </a:pPr>
            <a:r>
              <a:rPr lang="lv-LV" sz="2000" b="1" dirty="0" err="1">
                <a:solidFill>
                  <a:schemeClr val="tx1"/>
                </a:solidFill>
              </a:rPr>
              <a:t>The</a:t>
            </a:r>
            <a:r>
              <a:rPr lang="lv-LV" sz="2000" b="1" dirty="0">
                <a:solidFill>
                  <a:schemeClr val="tx1"/>
                </a:solidFill>
              </a:rPr>
              <a:t> </a:t>
            </a:r>
            <a:r>
              <a:rPr lang="lv-LV" sz="2000" b="1" dirty="0" err="1">
                <a:solidFill>
                  <a:schemeClr val="tx1"/>
                </a:solidFill>
              </a:rPr>
              <a:t>result</a:t>
            </a:r>
            <a:r>
              <a:rPr lang="lv-LV" sz="2000" b="1" dirty="0">
                <a:solidFill>
                  <a:schemeClr val="tx1"/>
                </a:solidFill>
              </a:rPr>
              <a:t> </a:t>
            </a:r>
            <a:r>
              <a:rPr lang="lv-LV" sz="2000" b="1" dirty="0" err="1">
                <a:solidFill>
                  <a:schemeClr val="tx1"/>
                </a:solidFill>
              </a:rPr>
              <a:t>of</a:t>
            </a:r>
            <a:r>
              <a:rPr lang="lv-LV" sz="2000" b="1" dirty="0">
                <a:solidFill>
                  <a:schemeClr val="tx1"/>
                </a:solidFill>
              </a:rPr>
              <a:t> </a:t>
            </a:r>
            <a:r>
              <a:rPr lang="lv-LV" sz="2000" b="1" dirty="0" err="1">
                <a:solidFill>
                  <a:schemeClr val="tx1"/>
                </a:solidFill>
              </a:rPr>
              <a:t>World</a:t>
            </a:r>
            <a:r>
              <a:rPr lang="lv-LV" sz="2000" b="1" dirty="0">
                <a:solidFill>
                  <a:schemeClr val="tx1"/>
                </a:solidFill>
              </a:rPr>
              <a:t> </a:t>
            </a:r>
            <a:r>
              <a:rPr lang="lv-LV" sz="2000" b="1" dirty="0" err="1">
                <a:solidFill>
                  <a:schemeClr val="tx1"/>
                </a:solidFill>
              </a:rPr>
              <a:t>War</a:t>
            </a:r>
            <a:r>
              <a:rPr lang="lv-LV" sz="2000" b="1" dirty="0">
                <a:solidFill>
                  <a:schemeClr val="tx1"/>
                </a:solidFill>
              </a:rPr>
              <a:t> I</a:t>
            </a:r>
            <a:r>
              <a:rPr lang="lv-LV" sz="2000" dirty="0">
                <a:solidFill>
                  <a:schemeClr val="tx1"/>
                </a:solidFill>
              </a:rPr>
              <a:t>:</a:t>
            </a:r>
          </a:p>
          <a:p>
            <a:pPr marL="114300" indent="0">
              <a:buNone/>
            </a:pPr>
            <a:r>
              <a:rPr lang="lv-LV" sz="2000" dirty="0">
                <a:solidFill>
                  <a:schemeClr val="tx1"/>
                </a:solidFill>
              </a:rPr>
              <a:t>*</a:t>
            </a:r>
            <a:r>
              <a:rPr lang="lv-LV" sz="2000" dirty="0" err="1">
                <a:solidFill>
                  <a:schemeClr val="tx1"/>
                </a:solidFill>
              </a:rPr>
              <a:t>Russian</a:t>
            </a:r>
            <a:r>
              <a:rPr lang="lv-LV" sz="2000" dirty="0">
                <a:solidFill>
                  <a:schemeClr val="tx1"/>
                </a:solidFill>
              </a:rPr>
              <a:t> </a:t>
            </a:r>
            <a:r>
              <a:rPr lang="lv-LV" sz="2000" dirty="0" err="1">
                <a:solidFill>
                  <a:schemeClr val="tx1"/>
                </a:solidFill>
              </a:rPr>
              <a:t>and</a:t>
            </a:r>
            <a:r>
              <a:rPr lang="lv-LV" sz="2000" dirty="0">
                <a:solidFill>
                  <a:schemeClr val="tx1"/>
                </a:solidFill>
              </a:rPr>
              <a:t> </a:t>
            </a:r>
            <a:r>
              <a:rPr lang="lv-LV" sz="2000" dirty="0" err="1">
                <a:solidFill>
                  <a:schemeClr val="tx1"/>
                </a:solidFill>
              </a:rPr>
              <a:t>German</a:t>
            </a:r>
            <a:r>
              <a:rPr lang="lv-LV" sz="2000" dirty="0">
                <a:solidFill>
                  <a:schemeClr val="tx1"/>
                </a:solidFill>
              </a:rPr>
              <a:t> </a:t>
            </a:r>
            <a:r>
              <a:rPr lang="lv-LV" sz="2000" dirty="0" err="1">
                <a:solidFill>
                  <a:schemeClr val="tx1"/>
                </a:solidFill>
              </a:rPr>
              <a:t>empires</a:t>
            </a:r>
            <a:r>
              <a:rPr lang="lv-LV" sz="2000" dirty="0">
                <a:solidFill>
                  <a:schemeClr val="tx1"/>
                </a:solidFill>
              </a:rPr>
              <a:t> </a:t>
            </a:r>
            <a:r>
              <a:rPr lang="lv-LV" sz="2000" dirty="0" err="1">
                <a:solidFill>
                  <a:schemeClr val="tx1"/>
                </a:solidFill>
              </a:rPr>
              <a:t>collapse</a:t>
            </a:r>
            <a:r>
              <a:rPr lang="lv-LV" sz="2000" dirty="0">
                <a:solidFill>
                  <a:schemeClr val="tx1"/>
                </a:solidFill>
              </a:rPr>
              <a:t>.</a:t>
            </a:r>
          </a:p>
          <a:p>
            <a:pPr marL="114300" indent="0">
              <a:buNone/>
            </a:pPr>
            <a:r>
              <a:rPr lang="lv-LV" sz="2000" dirty="0">
                <a:solidFill>
                  <a:schemeClr val="tx1"/>
                </a:solidFill>
              </a:rPr>
              <a:t>*</a:t>
            </a:r>
            <a:r>
              <a:rPr lang="lv-LV" sz="2000" dirty="0" err="1">
                <a:solidFill>
                  <a:schemeClr val="tx1"/>
                </a:solidFill>
              </a:rPr>
              <a:t>Latvia</a:t>
            </a:r>
            <a:r>
              <a:rPr lang="lv-LV" sz="2000" dirty="0">
                <a:solidFill>
                  <a:schemeClr val="tx1"/>
                </a:solidFill>
              </a:rPr>
              <a:t> </a:t>
            </a:r>
            <a:r>
              <a:rPr lang="lv-LV" sz="2000" dirty="0" err="1">
                <a:solidFill>
                  <a:schemeClr val="tx1"/>
                </a:solidFill>
              </a:rPr>
              <a:t>gets</a:t>
            </a:r>
            <a:r>
              <a:rPr lang="lv-LV" sz="2000" dirty="0">
                <a:solidFill>
                  <a:schemeClr val="tx1"/>
                </a:solidFill>
              </a:rPr>
              <a:t> a </a:t>
            </a:r>
            <a:r>
              <a:rPr lang="lv-LV" sz="2000" dirty="0" err="1">
                <a:solidFill>
                  <a:schemeClr val="tx1"/>
                </a:solidFill>
              </a:rPr>
              <a:t>good</a:t>
            </a:r>
            <a:r>
              <a:rPr lang="lv-LV" sz="2000" dirty="0">
                <a:solidFill>
                  <a:schemeClr val="tx1"/>
                </a:solidFill>
              </a:rPr>
              <a:t> </a:t>
            </a:r>
            <a:r>
              <a:rPr lang="lv-LV" sz="2000" dirty="0" err="1">
                <a:solidFill>
                  <a:schemeClr val="tx1"/>
                </a:solidFill>
              </a:rPr>
              <a:t>opportunity</a:t>
            </a:r>
            <a:r>
              <a:rPr lang="lv-LV" sz="2000" dirty="0">
                <a:solidFill>
                  <a:schemeClr val="tx1"/>
                </a:solidFill>
              </a:rPr>
              <a:t> to </a:t>
            </a:r>
            <a:r>
              <a:rPr lang="lv-LV" sz="2000" dirty="0" err="1">
                <a:solidFill>
                  <a:schemeClr val="tx1"/>
                </a:solidFill>
              </a:rPr>
              <a:t>create</a:t>
            </a:r>
            <a:r>
              <a:rPr lang="lv-LV" sz="2000" dirty="0">
                <a:solidFill>
                  <a:schemeClr val="tx1"/>
                </a:solidFill>
              </a:rPr>
              <a:t> </a:t>
            </a:r>
            <a:r>
              <a:rPr lang="lv-LV" sz="2000" dirty="0" err="1">
                <a:solidFill>
                  <a:schemeClr val="tx1"/>
                </a:solidFill>
              </a:rPr>
              <a:t>the</a:t>
            </a:r>
            <a:r>
              <a:rPr lang="lv-LV" sz="2000" dirty="0">
                <a:solidFill>
                  <a:schemeClr val="tx1"/>
                </a:solidFill>
              </a:rPr>
              <a:t> </a:t>
            </a:r>
            <a:r>
              <a:rPr lang="lv-LV" sz="2000" dirty="0" err="1">
                <a:solidFill>
                  <a:schemeClr val="tx1"/>
                </a:solidFill>
              </a:rPr>
              <a:t>independent</a:t>
            </a:r>
            <a:r>
              <a:rPr lang="lv-LV" sz="2000" dirty="0">
                <a:solidFill>
                  <a:schemeClr val="tx1"/>
                </a:solidFill>
              </a:rPr>
              <a:t> </a:t>
            </a:r>
            <a:r>
              <a:rPr lang="lv-LV" sz="2000" dirty="0" err="1">
                <a:solidFill>
                  <a:schemeClr val="tx1"/>
                </a:solidFill>
              </a:rPr>
              <a:t>Republic</a:t>
            </a:r>
            <a:r>
              <a:rPr lang="lv-LV" sz="2000" dirty="0">
                <a:solidFill>
                  <a:schemeClr val="tx1"/>
                </a:solidFill>
              </a:rPr>
              <a:t> </a:t>
            </a:r>
            <a:r>
              <a:rPr lang="lv-LV" sz="2000" dirty="0" err="1">
                <a:solidFill>
                  <a:schemeClr val="tx1"/>
                </a:solidFill>
              </a:rPr>
              <a:t>of</a:t>
            </a:r>
            <a:r>
              <a:rPr lang="lv-LV" sz="2000" dirty="0">
                <a:solidFill>
                  <a:schemeClr val="tx1"/>
                </a:solidFill>
              </a:rPr>
              <a:t> </a:t>
            </a:r>
            <a:r>
              <a:rPr lang="lv-LV" sz="2000" dirty="0" err="1">
                <a:solidFill>
                  <a:schemeClr val="tx1"/>
                </a:solidFill>
              </a:rPr>
              <a:t>Latvia</a:t>
            </a:r>
            <a:r>
              <a:rPr lang="lv-LV" sz="2000" dirty="0">
                <a:solidFill>
                  <a:schemeClr val="tx1"/>
                </a:solidFill>
              </a:rPr>
              <a:t>.</a:t>
            </a:r>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23</a:t>
            </a:fld>
            <a:endParaRPr lang="en"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195486"/>
            <a:ext cx="3920436" cy="2520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2715766"/>
            <a:ext cx="4076639" cy="17251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59151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2411760" y="1923678"/>
            <a:ext cx="4403100" cy="1944300"/>
          </a:xfrm>
        </p:spPr>
        <p:txBody>
          <a:bodyPr/>
          <a:lstStyle/>
          <a:p>
            <a:pPr marL="88900" indent="0">
              <a:buNone/>
            </a:pPr>
            <a:r>
              <a:rPr lang="lv-LV" sz="3000" dirty="0" err="1">
                <a:solidFill>
                  <a:schemeClr val="tx1"/>
                </a:solidFill>
              </a:rPr>
              <a:t>World</a:t>
            </a:r>
            <a:r>
              <a:rPr lang="lv-LV" sz="3000" dirty="0">
                <a:solidFill>
                  <a:schemeClr val="tx1"/>
                </a:solidFill>
              </a:rPr>
              <a:t> </a:t>
            </a:r>
            <a:r>
              <a:rPr lang="lv-LV" sz="3000" dirty="0" err="1">
                <a:solidFill>
                  <a:schemeClr val="tx1"/>
                </a:solidFill>
              </a:rPr>
              <a:t>War</a:t>
            </a:r>
            <a:r>
              <a:rPr lang="lv-LV" sz="3000" dirty="0">
                <a:solidFill>
                  <a:schemeClr val="tx1"/>
                </a:solidFill>
              </a:rPr>
              <a:t> II (1939-1945)</a:t>
            </a:r>
          </a:p>
        </p:txBody>
      </p:sp>
    </p:spTree>
    <p:extLst>
      <p:ext uri="{BB962C8B-B14F-4D97-AF65-F5344CB8AC3E}">
        <p14:creationId xmlns:p14="http://schemas.microsoft.com/office/powerpoint/2010/main" val="30078160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idx="2"/>
          </p:nvPr>
        </p:nvSpPr>
        <p:spPr>
          <a:xfrm>
            <a:off x="539552" y="483518"/>
            <a:ext cx="2304256" cy="3496127"/>
          </a:xfrm>
        </p:spPr>
        <p:txBody>
          <a:bodyPr/>
          <a:lstStyle/>
          <a:p>
            <a:pPr marL="114300" indent="0">
              <a:buNone/>
            </a:pPr>
            <a:r>
              <a:rPr lang="lv-LV" sz="2000" b="1" dirty="0" err="1">
                <a:solidFill>
                  <a:schemeClr val="tx1"/>
                </a:solidFill>
              </a:rPr>
              <a:t>The</a:t>
            </a:r>
            <a:r>
              <a:rPr lang="lv-LV" sz="2000" b="1" dirty="0">
                <a:solidFill>
                  <a:schemeClr val="tx1"/>
                </a:solidFill>
              </a:rPr>
              <a:t> </a:t>
            </a:r>
            <a:r>
              <a:rPr lang="lv-LV" sz="2000" b="1" dirty="0" err="1">
                <a:solidFill>
                  <a:schemeClr val="tx1"/>
                </a:solidFill>
              </a:rPr>
              <a:t>result</a:t>
            </a:r>
            <a:r>
              <a:rPr lang="lv-LV" sz="2000" b="1" dirty="0">
                <a:solidFill>
                  <a:schemeClr val="tx1"/>
                </a:solidFill>
              </a:rPr>
              <a:t> </a:t>
            </a:r>
            <a:r>
              <a:rPr lang="lv-LV" sz="2000" b="1" dirty="0" err="1">
                <a:solidFill>
                  <a:schemeClr val="tx1"/>
                </a:solidFill>
              </a:rPr>
              <a:t>of</a:t>
            </a:r>
            <a:r>
              <a:rPr lang="lv-LV" sz="2000" b="1" dirty="0">
                <a:solidFill>
                  <a:schemeClr val="tx1"/>
                </a:solidFill>
              </a:rPr>
              <a:t> </a:t>
            </a:r>
            <a:r>
              <a:rPr lang="lv-LV" sz="2000" b="1" dirty="0" err="1">
                <a:solidFill>
                  <a:schemeClr val="tx1"/>
                </a:solidFill>
              </a:rPr>
              <a:t>World</a:t>
            </a:r>
            <a:r>
              <a:rPr lang="lv-LV" sz="2000" b="1" dirty="0">
                <a:solidFill>
                  <a:schemeClr val="tx1"/>
                </a:solidFill>
              </a:rPr>
              <a:t> </a:t>
            </a:r>
            <a:r>
              <a:rPr lang="lv-LV" sz="2000" b="1" dirty="0" err="1">
                <a:solidFill>
                  <a:schemeClr val="tx1"/>
                </a:solidFill>
              </a:rPr>
              <a:t>War</a:t>
            </a:r>
            <a:r>
              <a:rPr lang="lv-LV" sz="2000" b="1" dirty="0">
                <a:solidFill>
                  <a:schemeClr val="tx1"/>
                </a:solidFill>
              </a:rPr>
              <a:t> II</a:t>
            </a:r>
            <a:r>
              <a:rPr lang="lv-LV" sz="2000" dirty="0">
                <a:solidFill>
                  <a:schemeClr val="tx1"/>
                </a:solidFill>
              </a:rPr>
              <a:t>:</a:t>
            </a:r>
          </a:p>
          <a:p>
            <a:pPr marL="114300" indent="0">
              <a:buNone/>
            </a:pPr>
            <a:endParaRPr lang="lv-LV" sz="2000" dirty="0">
              <a:solidFill>
                <a:schemeClr val="tx1"/>
              </a:solidFill>
            </a:endParaRPr>
          </a:p>
          <a:p>
            <a:pPr marL="114300" indent="0">
              <a:buNone/>
            </a:pPr>
            <a:r>
              <a:rPr lang="lv-LV" sz="2000" dirty="0">
                <a:solidFill>
                  <a:schemeClr val="tx1"/>
                </a:solidFill>
              </a:rPr>
              <a:t>*</a:t>
            </a:r>
            <a:r>
              <a:rPr lang="lv-LV" sz="2000" dirty="0" err="1">
                <a:solidFill>
                  <a:schemeClr val="tx1"/>
                </a:solidFill>
              </a:rPr>
              <a:t>Latvia</a:t>
            </a:r>
            <a:r>
              <a:rPr lang="lv-LV" sz="2000" dirty="0">
                <a:solidFill>
                  <a:schemeClr val="tx1"/>
                </a:solidFill>
              </a:rPr>
              <a:t> </a:t>
            </a:r>
            <a:r>
              <a:rPr lang="lv-LV" sz="2000" dirty="0" err="1">
                <a:solidFill>
                  <a:schemeClr val="tx1"/>
                </a:solidFill>
              </a:rPr>
              <a:t>becomes</a:t>
            </a:r>
            <a:r>
              <a:rPr lang="lv-LV" sz="2000" dirty="0">
                <a:solidFill>
                  <a:schemeClr val="tx1"/>
                </a:solidFill>
              </a:rPr>
              <a:t> </a:t>
            </a:r>
            <a:r>
              <a:rPr lang="lv-LV" sz="2000" dirty="0" err="1">
                <a:solidFill>
                  <a:schemeClr val="tx1"/>
                </a:solidFill>
              </a:rPr>
              <a:t>the</a:t>
            </a:r>
            <a:r>
              <a:rPr lang="lv-LV" sz="2000" dirty="0">
                <a:solidFill>
                  <a:schemeClr val="tx1"/>
                </a:solidFill>
              </a:rPr>
              <a:t> </a:t>
            </a:r>
            <a:r>
              <a:rPr lang="lv-LV" sz="2000" dirty="0" err="1">
                <a:solidFill>
                  <a:schemeClr val="tx1"/>
                </a:solidFill>
              </a:rPr>
              <a:t>part</a:t>
            </a:r>
            <a:r>
              <a:rPr lang="lv-LV" sz="2000" dirty="0">
                <a:solidFill>
                  <a:schemeClr val="tx1"/>
                </a:solidFill>
              </a:rPr>
              <a:t> </a:t>
            </a:r>
            <a:r>
              <a:rPr lang="lv-LV" sz="2000" dirty="0" err="1">
                <a:solidFill>
                  <a:schemeClr val="tx1"/>
                </a:solidFill>
              </a:rPr>
              <a:t>of</a:t>
            </a:r>
            <a:r>
              <a:rPr lang="lv-LV" sz="2000" dirty="0">
                <a:solidFill>
                  <a:schemeClr val="tx1"/>
                </a:solidFill>
              </a:rPr>
              <a:t> </a:t>
            </a:r>
            <a:r>
              <a:rPr lang="lv-LV" sz="2000" dirty="0" err="1">
                <a:solidFill>
                  <a:schemeClr val="tx1"/>
                </a:solidFill>
              </a:rPr>
              <a:t>the</a:t>
            </a:r>
            <a:r>
              <a:rPr lang="lv-LV" sz="2000" dirty="0">
                <a:solidFill>
                  <a:schemeClr val="tx1"/>
                </a:solidFill>
              </a:rPr>
              <a:t> </a:t>
            </a:r>
            <a:r>
              <a:rPr lang="lv-LV" sz="2000" dirty="0" err="1">
                <a:solidFill>
                  <a:schemeClr val="tx1"/>
                </a:solidFill>
              </a:rPr>
              <a:t>Soviet</a:t>
            </a:r>
            <a:r>
              <a:rPr lang="lv-LV" sz="2000" dirty="0">
                <a:solidFill>
                  <a:schemeClr val="tx1"/>
                </a:solidFill>
              </a:rPr>
              <a:t> </a:t>
            </a:r>
            <a:r>
              <a:rPr lang="lv-LV" sz="2000" dirty="0" err="1">
                <a:solidFill>
                  <a:schemeClr val="tx1"/>
                </a:solidFill>
              </a:rPr>
              <a:t>Union</a:t>
            </a:r>
            <a:r>
              <a:rPr lang="lv-LV" sz="2000" dirty="0">
                <a:solidFill>
                  <a:schemeClr val="tx1"/>
                </a:solidFill>
              </a:rPr>
              <a:t>...</a:t>
            </a:r>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25</a:t>
            </a:fld>
            <a:endParaRPr lang="en"/>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267494"/>
            <a:ext cx="3650598" cy="2460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2727970"/>
            <a:ext cx="2950071" cy="1939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785674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88900" indent="0">
              <a:buNone/>
            </a:pPr>
            <a:r>
              <a:rPr lang="lv-LV" sz="5400" dirty="0" err="1">
                <a:solidFill>
                  <a:schemeClr val="tx1"/>
                </a:solidFill>
              </a:rPr>
              <a:t>Deportations</a:t>
            </a:r>
            <a:endParaRPr lang="lv-LV" sz="5400" dirty="0">
              <a:solidFill>
                <a:schemeClr val="tx1"/>
              </a:solidFill>
            </a:endParaRPr>
          </a:p>
        </p:txBody>
      </p:sp>
    </p:spTree>
    <p:extLst>
      <p:ext uri="{BB962C8B-B14F-4D97-AF65-F5344CB8AC3E}">
        <p14:creationId xmlns:p14="http://schemas.microsoft.com/office/powerpoint/2010/main" val="6812348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72200" y="699542"/>
            <a:ext cx="2520280" cy="3251726"/>
          </a:xfrm>
        </p:spPr>
        <p:txBody>
          <a:bodyPr/>
          <a:lstStyle/>
          <a:p>
            <a:r>
              <a:rPr lang="en-US" sz="2000" dirty="0">
                <a:solidFill>
                  <a:schemeClr val="tx1"/>
                </a:solidFill>
              </a:rPr>
              <a:t>Most of the people who were deported had their names written in the list of the Soviet regime.</a:t>
            </a:r>
            <a:br>
              <a:rPr lang="en-US" sz="2000" dirty="0">
                <a:solidFill>
                  <a:schemeClr val="tx1"/>
                </a:solidFill>
              </a:rPr>
            </a:br>
            <a:endParaRPr lang="lv-LV" sz="2000" dirty="0">
              <a:solidFill>
                <a:schemeClr val="tx1"/>
              </a:solidFill>
            </a:endParaRPr>
          </a:p>
        </p:txBody>
      </p:sp>
      <p:sp>
        <p:nvSpPr>
          <p:cNvPr id="3" name="Text Placeholder 2"/>
          <p:cNvSpPr>
            <a:spLocks noGrp="1"/>
          </p:cNvSpPr>
          <p:nvPr>
            <p:ph type="body" idx="1"/>
          </p:nvPr>
        </p:nvSpPr>
        <p:spPr>
          <a:xfrm>
            <a:off x="467544" y="1203598"/>
            <a:ext cx="2592288" cy="2892528"/>
          </a:xfrm>
        </p:spPr>
        <p:txBody>
          <a:bodyPr/>
          <a:lstStyle/>
          <a:p>
            <a:pPr marL="114300" indent="0">
              <a:buNone/>
            </a:pPr>
            <a:r>
              <a:rPr lang="lv-LV" sz="2000" dirty="0">
                <a:solidFill>
                  <a:schemeClr val="tx1"/>
                </a:solidFill>
              </a:rPr>
              <a:t>1941 </a:t>
            </a:r>
            <a:r>
              <a:rPr lang="lv-LV" sz="2000" dirty="0" err="1">
                <a:solidFill>
                  <a:schemeClr val="tx1"/>
                </a:solidFill>
              </a:rPr>
              <a:t>is</a:t>
            </a:r>
            <a:r>
              <a:rPr lang="lv-LV" sz="2000" dirty="0">
                <a:solidFill>
                  <a:schemeClr val="tx1"/>
                </a:solidFill>
              </a:rPr>
              <a:t> </a:t>
            </a:r>
            <a:r>
              <a:rPr lang="lv-LV" sz="2000" dirty="0" err="1">
                <a:solidFill>
                  <a:schemeClr val="tx1"/>
                </a:solidFill>
              </a:rPr>
              <a:t>the</a:t>
            </a:r>
            <a:r>
              <a:rPr lang="lv-LV" sz="2000" dirty="0">
                <a:solidFill>
                  <a:schemeClr val="tx1"/>
                </a:solidFill>
              </a:rPr>
              <a:t> </a:t>
            </a:r>
            <a:r>
              <a:rPr lang="lv-LV" sz="2000" dirty="0" err="1">
                <a:solidFill>
                  <a:schemeClr val="tx1"/>
                </a:solidFill>
              </a:rPr>
              <a:t>horrible</a:t>
            </a:r>
            <a:r>
              <a:rPr lang="lv-LV" sz="2000" dirty="0">
                <a:solidFill>
                  <a:schemeClr val="tx1"/>
                </a:solidFill>
              </a:rPr>
              <a:t> </a:t>
            </a:r>
            <a:r>
              <a:rPr lang="lv-LV" sz="2000" dirty="0" err="1">
                <a:solidFill>
                  <a:schemeClr val="tx1"/>
                </a:solidFill>
              </a:rPr>
              <a:t>year</a:t>
            </a:r>
            <a:r>
              <a:rPr lang="lv-LV" sz="2000" dirty="0">
                <a:solidFill>
                  <a:schemeClr val="tx1"/>
                </a:solidFill>
              </a:rPr>
              <a:t> </a:t>
            </a:r>
            <a:r>
              <a:rPr lang="lv-LV" sz="2000" dirty="0" err="1">
                <a:solidFill>
                  <a:schemeClr val="tx1"/>
                </a:solidFill>
              </a:rPr>
              <a:t>of</a:t>
            </a:r>
            <a:r>
              <a:rPr lang="lv-LV" sz="2000" dirty="0">
                <a:solidFill>
                  <a:schemeClr val="tx1"/>
                </a:solidFill>
              </a:rPr>
              <a:t> </a:t>
            </a:r>
            <a:r>
              <a:rPr lang="lv-LV" sz="2000" dirty="0" err="1">
                <a:solidFill>
                  <a:schemeClr val="tx1"/>
                </a:solidFill>
              </a:rPr>
              <a:t>June</a:t>
            </a:r>
            <a:r>
              <a:rPr lang="lv-LV" sz="2000" dirty="0">
                <a:solidFill>
                  <a:schemeClr val="tx1"/>
                </a:solidFill>
              </a:rPr>
              <a:t> </a:t>
            </a:r>
            <a:r>
              <a:rPr lang="lv-LV" sz="2000" dirty="0" err="1">
                <a:solidFill>
                  <a:schemeClr val="tx1"/>
                </a:solidFill>
              </a:rPr>
              <a:t>deportations</a:t>
            </a:r>
            <a:r>
              <a:rPr lang="lv-LV" sz="2000" dirty="0">
                <a:solidFill>
                  <a:schemeClr val="tx1"/>
                </a:solidFill>
              </a:rPr>
              <a:t>. </a:t>
            </a:r>
            <a:r>
              <a:rPr lang="lv-LV" sz="2000" dirty="0" err="1">
                <a:solidFill>
                  <a:schemeClr val="tx1"/>
                </a:solidFill>
              </a:rPr>
              <a:t>Around</a:t>
            </a:r>
            <a:r>
              <a:rPr lang="lv-LV" sz="2000" dirty="0">
                <a:solidFill>
                  <a:schemeClr val="tx1"/>
                </a:solidFill>
              </a:rPr>
              <a:t> 15 </a:t>
            </a:r>
            <a:r>
              <a:rPr lang="lv-LV" sz="2000" dirty="0" err="1">
                <a:solidFill>
                  <a:schemeClr val="tx1"/>
                </a:solidFill>
              </a:rPr>
              <a:t>thousand</a:t>
            </a:r>
            <a:r>
              <a:rPr lang="lv-LV" sz="2000" dirty="0">
                <a:solidFill>
                  <a:schemeClr val="tx1"/>
                </a:solidFill>
              </a:rPr>
              <a:t> </a:t>
            </a:r>
            <a:r>
              <a:rPr lang="lv-LV" sz="2000" dirty="0" err="1">
                <a:solidFill>
                  <a:schemeClr val="tx1"/>
                </a:solidFill>
              </a:rPr>
              <a:t>Latvians</a:t>
            </a:r>
            <a:r>
              <a:rPr lang="lv-LV" sz="2000" dirty="0">
                <a:solidFill>
                  <a:schemeClr val="tx1"/>
                </a:solidFill>
              </a:rPr>
              <a:t> </a:t>
            </a:r>
            <a:r>
              <a:rPr lang="lv-LV" sz="2000" dirty="0" err="1">
                <a:solidFill>
                  <a:schemeClr val="tx1"/>
                </a:solidFill>
              </a:rPr>
              <a:t>were</a:t>
            </a:r>
            <a:r>
              <a:rPr lang="lv-LV" sz="2000" dirty="0">
                <a:solidFill>
                  <a:schemeClr val="tx1"/>
                </a:solidFill>
              </a:rPr>
              <a:t> </a:t>
            </a:r>
            <a:r>
              <a:rPr lang="lv-LV" sz="2000" dirty="0" err="1">
                <a:solidFill>
                  <a:schemeClr val="tx1"/>
                </a:solidFill>
              </a:rPr>
              <a:t>sent</a:t>
            </a:r>
            <a:r>
              <a:rPr lang="lv-LV" sz="2000" dirty="0">
                <a:solidFill>
                  <a:schemeClr val="tx1"/>
                </a:solidFill>
              </a:rPr>
              <a:t> to </a:t>
            </a:r>
            <a:r>
              <a:rPr lang="lv-LV" sz="2000" dirty="0" err="1">
                <a:solidFill>
                  <a:schemeClr val="tx1"/>
                </a:solidFill>
              </a:rPr>
              <a:t>Siberia</a:t>
            </a:r>
            <a:r>
              <a:rPr lang="lv-LV" sz="2000" dirty="0">
                <a:solidFill>
                  <a:schemeClr val="tx1"/>
                </a:solidFill>
              </a:rPr>
              <a:t> </a:t>
            </a:r>
            <a:r>
              <a:rPr lang="lv-LV" sz="2000" dirty="0" err="1">
                <a:solidFill>
                  <a:schemeClr val="tx1"/>
                </a:solidFill>
              </a:rPr>
              <a:t>where</a:t>
            </a:r>
            <a:r>
              <a:rPr lang="lv-LV" sz="2000" dirty="0">
                <a:solidFill>
                  <a:schemeClr val="tx1"/>
                </a:solidFill>
              </a:rPr>
              <a:t> </a:t>
            </a:r>
            <a:r>
              <a:rPr lang="lv-LV" sz="2000" dirty="0" err="1">
                <a:solidFill>
                  <a:schemeClr val="tx1"/>
                </a:solidFill>
              </a:rPr>
              <a:t>winters</a:t>
            </a:r>
            <a:r>
              <a:rPr lang="lv-LV" sz="2000" dirty="0">
                <a:solidFill>
                  <a:schemeClr val="tx1"/>
                </a:solidFill>
              </a:rPr>
              <a:t> </a:t>
            </a:r>
            <a:r>
              <a:rPr lang="lv-LV" sz="2000" dirty="0" err="1">
                <a:solidFill>
                  <a:schemeClr val="tx1"/>
                </a:solidFill>
              </a:rPr>
              <a:t>use</a:t>
            </a:r>
            <a:r>
              <a:rPr lang="lv-LV" sz="2000" dirty="0">
                <a:solidFill>
                  <a:schemeClr val="tx1"/>
                </a:solidFill>
              </a:rPr>
              <a:t> to </a:t>
            </a:r>
            <a:r>
              <a:rPr lang="lv-LV" sz="2000" dirty="0" err="1">
                <a:solidFill>
                  <a:schemeClr val="tx1"/>
                </a:solidFill>
              </a:rPr>
              <a:t>be</a:t>
            </a:r>
            <a:r>
              <a:rPr lang="lv-LV" sz="2000" dirty="0">
                <a:solidFill>
                  <a:schemeClr val="tx1"/>
                </a:solidFill>
              </a:rPr>
              <a:t> </a:t>
            </a:r>
            <a:r>
              <a:rPr lang="lv-LV" sz="2000" dirty="0" err="1">
                <a:solidFill>
                  <a:schemeClr val="tx1"/>
                </a:solidFill>
              </a:rPr>
              <a:t>really</a:t>
            </a:r>
            <a:r>
              <a:rPr lang="lv-LV" sz="2000" dirty="0">
                <a:solidFill>
                  <a:schemeClr val="tx1"/>
                </a:solidFill>
              </a:rPr>
              <a:t> </a:t>
            </a:r>
            <a:r>
              <a:rPr lang="lv-LV" sz="2000" dirty="0" err="1">
                <a:solidFill>
                  <a:schemeClr val="tx1"/>
                </a:solidFill>
              </a:rPr>
              <a:t>harsh</a:t>
            </a:r>
            <a:r>
              <a:rPr lang="lv-LV" sz="2000" dirty="0">
                <a:solidFill>
                  <a:schemeClr val="tx1"/>
                </a:solidFill>
              </a:rPr>
              <a:t>.</a:t>
            </a:r>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27</a:t>
            </a:fld>
            <a:endParaRPr lang="en"/>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1059582"/>
            <a:ext cx="2464668" cy="1688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903545"/>
            <a:ext cx="2628900"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072651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843558"/>
            <a:ext cx="2288824" cy="3251726"/>
          </a:xfrm>
        </p:spPr>
        <p:txBody>
          <a:bodyPr/>
          <a:lstStyle/>
          <a:p>
            <a:r>
              <a:rPr lang="lv-LV" sz="2000" dirty="0">
                <a:solidFill>
                  <a:schemeClr val="tx1"/>
                </a:solidFill>
              </a:rPr>
              <a:t>A </a:t>
            </a:r>
            <a:r>
              <a:rPr lang="lv-LV" sz="2000" dirty="0" err="1">
                <a:solidFill>
                  <a:schemeClr val="tx1"/>
                </a:solidFill>
              </a:rPr>
              <a:t>few</a:t>
            </a:r>
            <a:r>
              <a:rPr lang="lv-LV" sz="2000" dirty="0">
                <a:solidFill>
                  <a:schemeClr val="tx1"/>
                </a:solidFill>
              </a:rPr>
              <a:t> </a:t>
            </a:r>
            <a:r>
              <a:rPr lang="lv-LV" sz="2000" dirty="0" err="1">
                <a:solidFill>
                  <a:schemeClr val="tx1"/>
                </a:solidFill>
              </a:rPr>
              <a:t>years</a:t>
            </a:r>
            <a:r>
              <a:rPr lang="lv-LV" sz="2000" dirty="0">
                <a:solidFill>
                  <a:schemeClr val="tx1"/>
                </a:solidFill>
              </a:rPr>
              <a:t> </a:t>
            </a:r>
            <a:r>
              <a:rPr lang="lv-LV" sz="2000" dirty="0" err="1">
                <a:solidFill>
                  <a:schemeClr val="tx1"/>
                </a:solidFill>
              </a:rPr>
              <a:t>later</a:t>
            </a:r>
            <a:r>
              <a:rPr lang="lv-LV" sz="2000" dirty="0">
                <a:solidFill>
                  <a:schemeClr val="tx1"/>
                </a:solidFill>
              </a:rPr>
              <a:t> </a:t>
            </a:r>
            <a:r>
              <a:rPr lang="lv-LV" sz="2000" dirty="0" err="1">
                <a:solidFill>
                  <a:schemeClr val="tx1"/>
                </a:solidFill>
              </a:rPr>
              <a:t>in</a:t>
            </a:r>
            <a:r>
              <a:rPr lang="lv-LV" sz="2000" dirty="0">
                <a:solidFill>
                  <a:schemeClr val="tx1"/>
                </a:solidFill>
              </a:rPr>
              <a:t> 1949 </a:t>
            </a:r>
            <a:r>
              <a:rPr lang="lv-LV" sz="2000" dirty="0" err="1">
                <a:solidFill>
                  <a:schemeClr val="tx1"/>
                </a:solidFill>
              </a:rPr>
              <a:t>Latvia</a:t>
            </a:r>
            <a:r>
              <a:rPr lang="lv-LV" sz="2000" dirty="0">
                <a:solidFill>
                  <a:schemeClr val="tx1"/>
                </a:solidFill>
              </a:rPr>
              <a:t> </a:t>
            </a:r>
            <a:r>
              <a:rPr lang="lv-LV" sz="2000" dirty="0" err="1">
                <a:solidFill>
                  <a:schemeClr val="tx1"/>
                </a:solidFill>
              </a:rPr>
              <a:t>experienced</a:t>
            </a:r>
            <a:r>
              <a:rPr lang="lv-LV" sz="2000" dirty="0">
                <a:solidFill>
                  <a:schemeClr val="tx1"/>
                </a:solidFill>
              </a:rPr>
              <a:t> </a:t>
            </a:r>
            <a:r>
              <a:rPr lang="lv-LV" sz="2000" dirty="0" err="1">
                <a:solidFill>
                  <a:schemeClr val="tx1"/>
                </a:solidFill>
              </a:rPr>
              <a:t>another</a:t>
            </a:r>
            <a:r>
              <a:rPr lang="lv-LV" sz="2000" dirty="0">
                <a:solidFill>
                  <a:schemeClr val="tx1"/>
                </a:solidFill>
              </a:rPr>
              <a:t> </a:t>
            </a:r>
            <a:r>
              <a:rPr lang="lv-LV" sz="2000" dirty="0" err="1">
                <a:solidFill>
                  <a:schemeClr val="tx1"/>
                </a:solidFill>
              </a:rPr>
              <a:t>mass</a:t>
            </a:r>
            <a:r>
              <a:rPr lang="lv-LV" sz="2000" dirty="0">
                <a:solidFill>
                  <a:schemeClr val="tx1"/>
                </a:solidFill>
              </a:rPr>
              <a:t> </a:t>
            </a:r>
            <a:r>
              <a:rPr lang="lv-LV" sz="2000" dirty="0" err="1">
                <a:solidFill>
                  <a:schemeClr val="tx1"/>
                </a:solidFill>
              </a:rPr>
              <a:t>deportation</a:t>
            </a:r>
            <a:r>
              <a:rPr lang="lv-LV" sz="2000" dirty="0">
                <a:solidFill>
                  <a:schemeClr val="tx1"/>
                </a:solidFill>
              </a:rPr>
              <a:t>.</a:t>
            </a:r>
            <a:br>
              <a:rPr lang="lv-LV" sz="2000" dirty="0">
                <a:solidFill>
                  <a:schemeClr val="tx1"/>
                </a:solidFill>
              </a:rPr>
            </a:br>
            <a:r>
              <a:rPr lang="lv-LV" sz="2000" dirty="0" err="1">
                <a:solidFill>
                  <a:schemeClr val="tx1"/>
                </a:solidFill>
              </a:rPr>
              <a:t>This</a:t>
            </a:r>
            <a:r>
              <a:rPr lang="lv-LV" sz="2000" dirty="0">
                <a:solidFill>
                  <a:schemeClr val="tx1"/>
                </a:solidFill>
              </a:rPr>
              <a:t> </a:t>
            </a:r>
            <a:r>
              <a:rPr lang="lv-LV" sz="2000" dirty="0" err="1">
                <a:solidFill>
                  <a:schemeClr val="tx1"/>
                </a:solidFill>
              </a:rPr>
              <a:t>time</a:t>
            </a:r>
            <a:r>
              <a:rPr lang="lv-LV" sz="2000" dirty="0">
                <a:solidFill>
                  <a:schemeClr val="tx1"/>
                </a:solidFill>
              </a:rPr>
              <a:t> </a:t>
            </a:r>
            <a:r>
              <a:rPr lang="lv-LV" sz="2000" dirty="0" err="1">
                <a:solidFill>
                  <a:schemeClr val="tx1"/>
                </a:solidFill>
              </a:rPr>
              <a:t>more</a:t>
            </a:r>
            <a:r>
              <a:rPr lang="lv-LV" sz="2000" dirty="0">
                <a:solidFill>
                  <a:schemeClr val="tx1"/>
                </a:solidFill>
              </a:rPr>
              <a:t> </a:t>
            </a:r>
            <a:r>
              <a:rPr lang="lv-LV" sz="2000" dirty="0" err="1">
                <a:solidFill>
                  <a:schemeClr val="tx1"/>
                </a:solidFill>
              </a:rPr>
              <a:t>than</a:t>
            </a:r>
            <a:r>
              <a:rPr lang="lv-LV" sz="2000" dirty="0">
                <a:solidFill>
                  <a:schemeClr val="tx1"/>
                </a:solidFill>
              </a:rPr>
              <a:t> 90 </a:t>
            </a:r>
            <a:r>
              <a:rPr lang="lv-LV" sz="2000" dirty="0" err="1">
                <a:solidFill>
                  <a:schemeClr val="tx1"/>
                </a:solidFill>
              </a:rPr>
              <a:t>thousand</a:t>
            </a:r>
            <a:r>
              <a:rPr lang="lv-LV" sz="2000" dirty="0">
                <a:solidFill>
                  <a:schemeClr val="tx1"/>
                </a:solidFill>
              </a:rPr>
              <a:t> </a:t>
            </a:r>
            <a:r>
              <a:rPr lang="lv-LV" sz="2000" dirty="0" err="1">
                <a:solidFill>
                  <a:schemeClr val="tx1"/>
                </a:solidFill>
              </a:rPr>
              <a:t>Baltic</a:t>
            </a:r>
            <a:r>
              <a:rPr lang="lv-LV" sz="2000" dirty="0">
                <a:solidFill>
                  <a:schemeClr val="tx1"/>
                </a:solidFill>
              </a:rPr>
              <a:t> </a:t>
            </a:r>
            <a:r>
              <a:rPr lang="lv-LV" sz="2000" dirty="0" err="1">
                <a:solidFill>
                  <a:schemeClr val="tx1"/>
                </a:solidFill>
              </a:rPr>
              <a:t>country</a:t>
            </a:r>
            <a:r>
              <a:rPr lang="lv-LV" sz="2000" dirty="0">
                <a:solidFill>
                  <a:schemeClr val="tx1"/>
                </a:solidFill>
              </a:rPr>
              <a:t> </a:t>
            </a:r>
            <a:r>
              <a:rPr lang="lv-LV" sz="2000" dirty="0" err="1">
                <a:solidFill>
                  <a:schemeClr val="tx1"/>
                </a:solidFill>
              </a:rPr>
              <a:t>citizens</a:t>
            </a:r>
            <a:r>
              <a:rPr lang="lv-LV" sz="2000" dirty="0">
                <a:solidFill>
                  <a:schemeClr val="tx1"/>
                </a:solidFill>
              </a:rPr>
              <a:t> </a:t>
            </a:r>
            <a:r>
              <a:rPr lang="lv-LV" sz="2000" dirty="0" err="1">
                <a:solidFill>
                  <a:schemeClr val="tx1"/>
                </a:solidFill>
              </a:rPr>
              <a:t>were</a:t>
            </a:r>
            <a:r>
              <a:rPr lang="lv-LV" sz="2000" dirty="0">
                <a:solidFill>
                  <a:schemeClr val="tx1"/>
                </a:solidFill>
              </a:rPr>
              <a:t> </a:t>
            </a:r>
            <a:r>
              <a:rPr lang="lv-LV" sz="2000" dirty="0" err="1">
                <a:solidFill>
                  <a:schemeClr val="tx1"/>
                </a:solidFill>
              </a:rPr>
              <a:t>deported</a:t>
            </a:r>
            <a:r>
              <a:rPr lang="lv-LV" sz="2000" dirty="0">
                <a:solidFill>
                  <a:schemeClr val="tx1"/>
                </a:solidFill>
              </a:rPr>
              <a:t> </a:t>
            </a:r>
            <a:r>
              <a:rPr lang="lv-LV" sz="2000" dirty="0" err="1">
                <a:solidFill>
                  <a:schemeClr val="tx1"/>
                </a:solidFill>
              </a:rPr>
              <a:t>once</a:t>
            </a:r>
            <a:r>
              <a:rPr lang="lv-LV" sz="2000" dirty="0">
                <a:solidFill>
                  <a:schemeClr val="tx1"/>
                </a:solidFill>
              </a:rPr>
              <a:t> </a:t>
            </a:r>
            <a:r>
              <a:rPr lang="lv-LV" sz="2000" dirty="0" err="1">
                <a:solidFill>
                  <a:schemeClr val="tx1"/>
                </a:solidFill>
              </a:rPr>
              <a:t>again</a:t>
            </a:r>
            <a:r>
              <a:rPr lang="lv-LV" sz="2000" dirty="0">
                <a:solidFill>
                  <a:schemeClr val="tx1"/>
                </a:solidFill>
              </a:rPr>
              <a:t> to </a:t>
            </a:r>
            <a:r>
              <a:rPr lang="lv-LV" sz="2000" dirty="0" err="1">
                <a:solidFill>
                  <a:schemeClr val="tx1"/>
                </a:solidFill>
              </a:rPr>
              <a:t>Siberia</a:t>
            </a:r>
            <a:r>
              <a:rPr lang="lv-LV" sz="2000" dirty="0">
                <a:solidFill>
                  <a:schemeClr val="tx1"/>
                </a:solidFill>
              </a:rPr>
              <a:t>.</a:t>
            </a:r>
          </a:p>
        </p:txBody>
      </p:sp>
      <p:sp>
        <p:nvSpPr>
          <p:cNvPr id="4" name="Text Placeholder 3"/>
          <p:cNvSpPr>
            <a:spLocks noGrp="1"/>
          </p:cNvSpPr>
          <p:nvPr>
            <p:ph type="body" idx="2"/>
          </p:nvPr>
        </p:nvSpPr>
        <p:spPr>
          <a:xfrm>
            <a:off x="6869766" y="339502"/>
            <a:ext cx="2250300" cy="3540600"/>
          </a:xfrm>
        </p:spPr>
        <p:txBody>
          <a:bodyPr/>
          <a:lstStyle/>
          <a:p>
            <a:pPr marL="114300" indent="0">
              <a:buNone/>
            </a:pPr>
            <a:r>
              <a:rPr lang="lv-LV" dirty="0" err="1">
                <a:solidFill>
                  <a:schemeClr val="tx1"/>
                </a:solidFill>
              </a:rPr>
              <a:t>This</a:t>
            </a:r>
            <a:r>
              <a:rPr lang="lv-LV" dirty="0">
                <a:solidFill>
                  <a:schemeClr val="tx1"/>
                </a:solidFill>
              </a:rPr>
              <a:t> </a:t>
            </a:r>
            <a:r>
              <a:rPr lang="lv-LV" dirty="0" err="1">
                <a:solidFill>
                  <a:schemeClr val="tx1"/>
                </a:solidFill>
              </a:rPr>
              <a:t>was</a:t>
            </a:r>
            <a:r>
              <a:rPr lang="lv-LV" dirty="0">
                <a:solidFill>
                  <a:schemeClr val="tx1"/>
                </a:solidFill>
              </a:rPr>
              <a:t> a </a:t>
            </a:r>
            <a:r>
              <a:rPr lang="lv-LV" dirty="0" err="1">
                <a:solidFill>
                  <a:schemeClr val="tx1"/>
                </a:solidFill>
              </a:rPr>
              <a:t>shock</a:t>
            </a:r>
            <a:r>
              <a:rPr lang="lv-LV" dirty="0">
                <a:solidFill>
                  <a:schemeClr val="tx1"/>
                </a:solidFill>
              </a:rPr>
              <a:t> to  </a:t>
            </a:r>
            <a:r>
              <a:rPr lang="lv-LV" dirty="0" err="1">
                <a:solidFill>
                  <a:schemeClr val="tx1"/>
                </a:solidFill>
              </a:rPr>
              <a:t>Latvian</a:t>
            </a:r>
            <a:r>
              <a:rPr lang="lv-LV" dirty="0">
                <a:solidFill>
                  <a:schemeClr val="tx1"/>
                </a:solidFill>
              </a:rPr>
              <a:t> </a:t>
            </a:r>
            <a:r>
              <a:rPr lang="lv-LV" dirty="0" err="1">
                <a:solidFill>
                  <a:schemeClr val="tx1"/>
                </a:solidFill>
              </a:rPr>
              <a:t>people</a:t>
            </a:r>
            <a:r>
              <a:rPr lang="lv-LV" dirty="0">
                <a:solidFill>
                  <a:schemeClr val="tx1"/>
                </a:solidFill>
              </a:rPr>
              <a:t> </a:t>
            </a:r>
            <a:r>
              <a:rPr lang="lv-LV" dirty="0" err="1">
                <a:solidFill>
                  <a:schemeClr val="tx1"/>
                </a:solidFill>
              </a:rPr>
              <a:t>and</a:t>
            </a:r>
            <a:r>
              <a:rPr lang="lv-LV" dirty="0">
                <a:solidFill>
                  <a:schemeClr val="tx1"/>
                </a:solidFill>
              </a:rPr>
              <a:t> </a:t>
            </a:r>
            <a:r>
              <a:rPr lang="lv-LV" dirty="0" err="1">
                <a:solidFill>
                  <a:schemeClr val="tx1"/>
                </a:solidFill>
              </a:rPr>
              <a:t>many</a:t>
            </a:r>
            <a:r>
              <a:rPr lang="lv-LV" dirty="0">
                <a:solidFill>
                  <a:schemeClr val="tx1"/>
                </a:solidFill>
              </a:rPr>
              <a:t> </a:t>
            </a:r>
            <a:r>
              <a:rPr lang="lv-LV" dirty="0" err="1">
                <a:solidFill>
                  <a:schemeClr val="tx1"/>
                </a:solidFill>
              </a:rPr>
              <a:t>Latvian</a:t>
            </a:r>
            <a:r>
              <a:rPr lang="lv-LV" dirty="0">
                <a:solidFill>
                  <a:schemeClr val="tx1"/>
                </a:solidFill>
              </a:rPr>
              <a:t> </a:t>
            </a:r>
            <a:r>
              <a:rPr lang="lv-LV" dirty="0" err="1">
                <a:solidFill>
                  <a:schemeClr val="tx1"/>
                </a:solidFill>
              </a:rPr>
              <a:t>farms</a:t>
            </a:r>
            <a:r>
              <a:rPr lang="lv-LV" dirty="0">
                <a:solidFill>
                  <a:schemeClr val="tx1"/>
                </a:solidFill>
              </a:rPr>
              <a:t> </a:t>
            </a:r>
            <a:r>
              <a:rPr lang="lv-LV" dirty="0" err="1">
                <a:solidFill>
                  <a:schemeClr val="tx1"/>
                </a:solidFill>
              </a:rPr>
              <a:t>joined</a:t>
            </a:r>
            <a:r>
              <a:rPr lang="lv-LV" dirty="0">
                <a:solidFill>
                  <a:schemeClr val="tx1"/>
                </a:solidFill>
              </a:rPr>
              <a:t> </a:t>
            </a:r>
            <a:r>
              <a:rPr lang="lv-LV" dirty="0" err="1">
                <a:solidFill>
                  <a:schemeClr val="tx1"/>
                </a:solidFill>
              </a:rPr>
              <a:t>kalkhozes</a:t>
            </a:r>
            <a:r>
              <a:rPr lang="lv-LV" dirty="0">
                <a:solidFill>
                  <a:schemeClr val="tx1"/>
                </a:solidFill>
              </a:rPr>
              <a:t>.</a:t>
            </a:r>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28</a:t>
            </a:fld>
            <a:endParaRPr lang="en"/>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699542"/>
            <a:ext cx="2893863" cy="19257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1352" y="2656666"/>
            <a:ext cx="2557856" cy="20483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409795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gradFill>
          <a:gsLst>
            <a:gs pos="0">
              <a:srgbClr val="FF8700"/>
            </a:gs>
            <a:gs pos="100000">
              <a:srgbClr val="FFD900"/>
            </a:gs>
          </a:gsLst>
          <a:lin ang="5400700" scaled="0"/>
        </a:gradFill>
        <a:effectLst/>
      </p:bgPr>
    </p:bg>
    <p:spTree>
      <p:nvGrpSpPr>
        <p:cNvPr id="1" name="Shape 277"/>
        <p:cNvGrpSpPr/>
        <p:nvPr/>
      </p:nvGrpSpPr>
      <p:grpSpPr>
        <a:xfrm>
          <a:off x="0" y="0"/>
          <a:ext cx="0" cy="0"/>
          <a:chOff x="0" y="0"/>
          <a:chExt cx="0" cy="0"/>
        </a:xfrm>
      </p:grpSpPr>
      <p:sp>
        <p:nvSpPr>
          <p:cNvPr id="278" name="Google Shape;278;p35"/>
          <p:cNvSpPr txBox="1">
            <a:spLocks noGrp="1"/>
          </p:cNvSpPr>
          <p:nvPr>
            <p:ph type="sldNum" idx="12"/>
          </p:nvPr>
        </p:nvSpPr>
        <p:spPr>
          <a:xfrm>
            <a:off x="8480584" y="4749851"/>
            <a:ext cx="548700" cy="393600"/>
          </a:xfrm>
          <a:prstGeom prst="rect">
            <a:avLst/>
          </a:prstGeom>
        </p:spPr>
        <p:txBody>
          <a:bodyPr spcFirstLastPara="1" wrap="square" lIns="0" tIns="0" rIns="0" bIns="0" anchor="ctr" anchorCtr="0">
            <a:noAutofit/>
          </a:bodyPr>
          <a:lstStyle/>
          <a:p>
            <a:pPr marL="0" lvl="0" indent="0" algn="r" rtl="0">
              <a:spcBef>
                <a:spcPts val="0"/>
              </a:spcBef>
              <a:spcAft>
                <a:spcPts val="0"/>
              </a:spcAft>
              <a:buNone/>
            </a:pPr>
            <a:fld id="{00000000-1234-1234-1234-123412341234}" type="slidenum">
              <a:rPr lang="en"/>
              <a:t>29</a:t>
            </a:fld>
            <a:endParaRPr/>
          </a:p>
        </p:txBody>
      </p:sp>
      <p:sp>
        <p:nvSpPr>
          <p:cNvPr id="279" name="Google Shape;279;p35"/>
          <p:cNvSpPr txBox="1">
            <a:spLocks noGrp="1"/>
          </p:cNvSpPr>
          <p:nvPr>
            <p:ph type="ctrTitle" idx="4294967295"/>
          </p:nvPr>
        </p:nvSpPr>
        <p:spPr>
          <a:xfrm>
            <a:off x="723304" y="2355726"/>
            <a:ext cx="7697400" cy="11598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lv-LV" sz="3600" dirty="0" err="1">
                <a:solidFill>
                  <a:schemeClr val="tx1"/>
                </a:solidFill>
              </a:rPr>
              <a:t>Thank</a:t>
            </a:r>
            <a:r>
              <a:rPr lang="lv-LV" sz="3600" dirty="0">
                <a:solidFill>
                  <a:schemeClr val="tx1"/>
                </a:solidFill>
              </a:rPr>
              <a:t> </a:t>
            </a:r>
            <a:r>
              <a:rPr lang="lv-LV" sz="3600" dirty="0" err="1">
                <a:solidFill>
                  <a:schemeClr val="tx1"/>
                </a:solidFill>
              </a:rPr>
              <a:t>you</a:t>
            </a:r>
            <a:r>
              <a:rPr lang="lv-LV" sz="3600" dirty="0">
                <a:solidFill>
                  <a:schemeClr val="tx1"/>
                </a:solidFill>
              </a:rPr>
              <a:t> </a:t>
            </a:r>
            <a:r>
              <a:rPr lang="lv-LV" sz="3600" dirty="0" err="1">
                <a:solidFill>
                  <a:schemeClr val="tx1"/>
                </a:solidFill>
              </a:rPr>
              <a:t>for</a:t>
            </a:r>
            <a:r>
              <a:rPr lang="lv-LV" sz="3600" dirty="0">
                <a:solidFill>
                  <a:schemeClr val="tx1"/>
                </a:solidFill>
              </a:rPr>
              <a:t> </a:t>
            </a:r>
            <a:r>
              <a:rPr lang="lv-LV" sz="3600" dirty="0" err="1">
                <a:solidFill>
                  <a:schemeClr val="tx1"/>
                </a:solidFill>
              </a:rPr>
              <a:t>your</a:t>
            </a:r>
            <a:r>
              <a:rPr lang="lv-LV" sz="3600" dirty="0">
                <a:solidFill>
                  <a:schemeClr val="tx1"/>
                </a:solidFill>
              </a:rPr>
              <a:t> </a:t>
            </a:r>
            <a:r>
              <a:rPr lang="lv-LV" sz="3600" dirty="0" err="1">
                <a:solidFill>
                  <a:schemeClr val="tx1"/>
                </a:solidFill>
              </a:rPr>
              <a:t>attention</a:t>
            </a:r>
            <a:r>
              <a:rPr lang="lv-LV" sz="3600" dirty="0">
                <a:solidFill>
                  <a:schemeClr val="tx1"/>
                </a:solidFill>
              </a:rPr>
              <a:t>, </a:t>
            </a:r>
            <a:r>
              <a:rPr lang="lv-LV" sz="3600" dirty="0" err="1">
                <a:solidFill>
                  <a:schemeClr val="tx1"/>
                </a:solidFill>
              </a:rPr>
              <a:t>and</a:t>
            </a:r>
            <a:r>
              <a:rPr lang="lv-LV" sz="3600" dirty="0">
                <a:solidFill>
                  <a:schemeClr val="tx1"/>
                </a:solidFill>
              </a:rPr>
              <a:t> </a:t>
            </a:r>
            <a:r>
              <a:rPr lang="lv-LV" sz="3600" dirty="0" err="1">
                <a:solidFill>
                  <a:schemeClr val="tx1"/>
                </a:solidFill>
              </a:rPr>
              <a:t>we</a:t>
            </a:r>
            <a:r>
              <a:rPr lang="lv-LV" sz="3600" dirty="0">
                <a:solidFill>
                  <a:schemeClr val="tx1"/>
                </a:solidFill>
              </a:rPr>
              <a:t> </a:t>
            </a:r>
            <a:r>
              <a:rPr lang="lv-LV" sz="3600" dirty="0" err="1">
                <a:solidFill>
                  <a:schemeClr val="tx1"/>
                </a:solidFill>
              </a:rPr>
              <a:t>hope</a:t>
            </a:r>
            <a:r>
              <a:rPr lang="lv-LV" sz="3600" dirty="0">
                <a:solidFill>
                  <a:schemeClr val="tx1"/>
                </a:solidFill>
              </a:rPr>
              <a:t> </a:t>
            </a:r>
            <a:r>
              <a:rPr lang="lv-LV" sz="3600" dirty="0" err="1">
                <a:solidFill>
                  <a:schemeClr val="tx1"/>
                </a:solidFill>
              </a:rPr>
              <a:t>you</a:t>
            </a:r>
            <a:r>
              <a:rPr lang="lv-LV" sz="3600" dirty="0">
                <a:solidFill>
                  <a:schemeClr val="tx1"/>
                </a:solidFill>
              </a:rPr>
              <a:t> got to </a:t>
            </a:r>
            <a:r>
              <a:rPr lang="lv-LV" sz="3600" dirty="0" err="1">
                <a:solidFill>
                  <a:schemeClr val="tx1"/>
                </a:solidFill>
              </a:rPr>
              <a:t>learn</a:t>
            </a:r>
            <a:r>
              <a:rPr lang="lv-LV" sz="3600" dirty="0">
                <a:solidFill>
                  <a:schemeClr val="tx1"/>
                </a:solidFill>
              </a:rPr>
              <a:t> </a:t>
            </a:r>
            <a:r>
              <a:rPr lang="lv-LV" sz="3600" dirty="0" err="1">
                <a:solidFill>
                  <a:schemeClr val="tx1"/>
                </a:solidFill>
              </a:rPr>
              <a:t>something</a:t>
            </a:r>
            <a:r>
              <a:rPr lang="lv-LV" sz="3600" dirty="0">
                <a:solidFill>
                  <a:schemeClr val="tx1"/>
                </a:solidFill>
              </a:rPr>
              <a:t> </a:t>
            </a:r>
            <a:r>
              <a:rPr lang="lv-LV" sz="3600" dirty="0" err="1">
                <a:solidFill>
                  <a:schemeClr val="tx1"/>
                </a:solidFill>
              </a:rPr>
              <a:t>new</a:t>
            </a:r>
            <a:r>
              <a:rPr lang="lv-LV" sz="3600" dirty="0">
                <a:solidFill>
                  <a:schemeClr val="tx1"/>
                </a:solidFill>
              </a:rPr>
              <a:t> </a:t>
            </a:r>
            <a:r>
              <a:rPr lang="lv-LV" sz="3600" dirty="0" err="1">
                <a:solidFill>
                  <a:schemeClr val="tx1"/>
                </a:solidFill>
              </a:rPr>
              <a:t>about</a:t>
            </a:r>
            <a:r>
              <a:rPr lang="lv-LV" sz="3600" dirty="0">
                <a:solidFill>
                  <a:schemeClr val="tx1"/>
                </a:solidFill>
              </a:rPr>
              <a:t> </a:t>
            </a:r>
            <a:r>
              <a:rPr lang="lv-LV" sz="3600" dirty="0" err="1">
                <a:solidFill>
                  <a:schemeClr val="tx1"/>
                </a:solidFill>
              </a:rPr>
              <a:t>Latvia</a:t>
            </a:r>
            <a:r>
              <a:rPr lang="lv-LV" sz="3600" dirty="0">
                <a:solidFill>
                  <a:schemeClr val="tx1"/>
                </a:solidFill>
              </a:rPr>
              <a:t>.</a:t>
            </a:r>
            <a:endParaRPr sz="3600" dirty="0">
              <a:solidFill>
                <a:schemeClr val="tx1"/>
              </a:solidFill>
            </a:endParaRPr>
          </a:p>
        </p:txBody>
      </p:sp>
      <p:sp>
        <p:nvSpPr>
          <p:cNvPr id="281" name="Google Shape;281;p35"/>
          <p:cNvSpPr/>
          <p:nvPr/>
        </p:nvSpPr>
        <p:spPr>
          <a:xfrm>
            <a:off x="4127625" y="1102328"/>
            <a:ext cx="888759" cy="818862"/>
          </a:xfrm>
          <a:custGeom>
            <a:avLst/>
            <a:gdLst/>
            <a:ahLst/>
            <a:cxnLst/>
            <a:rect l="l" t="t" r="r" b="b"/>
            <a:pathLst>
              <a:path w="16717" h="15403" extrusionOk="0">
                <a:moveTo>
                  <a:pt x="9149" y="511"/>
                </a:moveTo>
                <a:lnTo>
                  <a:pt x="9587" y="560"/>
                </a:lnTo>
                <a:lnTo>
                  <a:pt x="10025" y="608"/>
                </a:lnTo>
                <a:lnTo>
                  <a:pt x="10439" y="681"/>
                </a:lnTo>
                <a:lnTo>
                  <a:pt x="10877" y="779"/>
                </a:lnTo>
                <a:lnTo>
                  <a:pt x="11290" y="900"/>
                </a:lnTo>
                <a:lnTo>
                  <a:pt x="11704" y="1046"/>
                </a:lnTo>
                <a:lnTo>
                  <a:pt x="12093" y="1217"/>
                </a:lnTo>
                <a:lnTo>
                  <a:pt x="12483" y="1411"/>
                </a:lnTo>
                <a:lnTo>
                  <a:pt x="12994" y="1703"/>
                </a:lnTo>
                <a:lnTo>
                  <a:pt x="13505" y="2020"/>
                </a:lnTo>
                <a:lnTo>
                  <a:pt x="13967" y="2360"/>
                </a:lnTo>
                <a:lnTo>
                  <a:pt x="14210" y="2555"/>
                </a:lnTo>
                <a:lnTo>
                  <a:pt x="14405" y="2750"/>
                </a:lnTo>
                <a:lnTo>
                  <a:pt x="14332" y="2871"/>
                </a:lnTo>
                <a:lnTo>
                  <a:pt x="14308" y="3017"/>
                </a:lnTo>
                <a:lnTo>
                  <a:pt x="14308" y="3066"/>
                </a:lnTo>
                <a:lnTo>
                  <a:pt x="14332" y="3090"/>
                </a:lnTo>
                <a:lnTo>
                  <a:pt x="14405" y="3139"/>
                </a:lnTo>
                <a:lnTo>
                  <a:pt x="14478" y="3139"/>
                </a:lnTo>
                <a:lnTo>
                  <a:pt x="14551" y="3090"/>
                </a:lnTo>
                <a:lnTo>
                  <a:pt x="14624" y="2993"/>
                </a:lnTo>
                <a:lnTo>
                  <a:pt x="14867" y="3285"/>
                </a:lnTo>
                <a:lnTo>
                  <a:pt x="14770" y="3358"/>
                </a:lnTo>
                <a:lnTo>
                  <a:pt x="14697" y="3431"/>
                </a:lnTo>
                <a:lnTo>
                  <a:pt x="14600" y="3601"/>
                </a:lnTo>
                <a:lnTo>
                  <a:pt x="14575" y="3674"/>
                </a:lnTo>
                <a:lnTo>
                  <a:pt x="14575" y="3723"/>
                </a:lnTo>
                <a:lnTo>
                  <a:pt x="14575" y="3772"/>
                </a:lnTo>
                <a:lnTo>
                  <a:pt x="14600" y="3796"/>
                </a:lnTo>
                <a:lnTo>
                  <a:pt x="14648" y="3796"/>
                </a:lnTo>
                <a:lnTo>
                  <a:pt x="14721" y="3772"/>
                </a:lnTo>
                <a:lnTo>
                  <a:pt x="14867" y="3699"/>
                </a:lnTo>
                <a:lnTo>
                  <a:pt x="15086" y="3601"/>
                </a:lnTo>
                <a:lnTo>
                  <a:pt x="15208" y="3820"/>
                </a:lnTo>
                <a:lnTo>
                  <a:pt x="15305" y="4064"/>
                </a:lnTo>
                <a:lnTo>
                  <a:pt x="15111" y="4137"/>
                </a:lnTo>
                <a:lnTo>
                  <a:pt x="15013" y="4185"/>
                </a:lnTo>
                <a:lnTo>
                  <a:pt x="14916" y="4234"/>
                </a:lnTo>
                <a:lnTo>
                  <a:pt x="14892" y="4307"/>
                </a:lnTo>
                <a:lnTo>
                  <a:pt x="14892" y="4380"/>
                </a:lnTo>
                <a:lnTo>
                  <a:pt x="14940" y="4429"/>
                </a:lnTo>
                <a:lnTo>
                  <a:pt x="15013" y="4453"/>
                </a:lnTo>
                <a:lnTo>
                  <a:pt x="15135" y="4453"/>
                </a:lnTo>
                <a:lnTo>
                  <a:pt x="15232" y="4429"/>
                </a:lnTo>
                <a:lnTo>
                  <a:pt x="15427" y="4380"/>
                </a:lnTo>
                <a:lnTo>
                  <a:pt x="15573" y="4915"/>
                </a:lnTo>
                <a:lnTo>
                  <a:pt x="15403" y="4964"/>
                </a:lnTo>
                <a:lnTo>
                  <a:pt x="15232" y="5061"/>
                </a:lnTo>
                <a:lnTo>
                  <a:pt x="15086" y="5183"/>
                </a:lnTo>
                <a:lnTo>
                  <a:pt x="15038" y="5256"/>
                </a:lnTo>
                <a:lnTo>
                  <a:pt x="15013" y="5329"/>
                </a:lnTo>
                <a:lnTo>
                  <a:pt x="15013" y="5378"/>
                </a:lnTo>
                <a:lnTo>
                  <a:pt x="15038" y="5402"/>
                </a:lnTo>
                <a:lnTo>
                  <a:pt x="15062" y="5426"/>
                </a:lnTo>
                <a:lnTo>
                  <a:pt x="15111" y="5451"/>
                </a:lnTo>
                <a:lnTo>
                  <a:pt x="15208" y="5451"/>
                </a:lnTo>
                <a:lnTo>
                  <a:pt x="15305" y="5426"/>
                </a:lnTo>
                <a:lnTo>
                  <a:pt x="15476" y="5353"/>
                </a:lnTo>
                <a:lnTo>
                  <a:pt x="15695" y="5305"/>
                </a:lnTo>
                <a:lnTo>
                  <a:pt x="15792" y="5743"/>
                </a:lnTo>
                <a:lnTo>
                  <a:pt x="15622" y="5816"/>
                </a:lnTo>
                <a:lnTo>
                  <a:pt x="15451" y="5864"/>
                </a:lnTo>
                <a:lnTo>
                  <a:pt x="15305" y="5937"/>
                </a:lnTo>
                <a:lnTo>
                  <a:pt x="15159" y="6035"/>
                </a:lnTo>
                <a:lnTo>
                  <a:pt x="15013" y="6132"/>
                </a:lnTo>
                <a:lnTo>
                  <a:pt x="15013" y="6181"/>
                </a:lnTo>
                <a:lnTo>
                  <a:pt x="15013" y="6205"/>
                </a:lnTo>
                <a:lnTo>
                  <a:pt x="15038" y="6229"/>
                </a:lnTo>
                <a:lnTo>
                  <a:pt x="15403" y="6229"/>
                </a:lnTo>
                <a:lnTo>
                  <a:pt x="15719" y="6181"/>
                </a:lnTo>
                <a:lnTo>
                  <a:pt x="15914" y="6156"/>
                </a:lnTo>
                <a:lnTo>
                  <a:pt x="16035" y="6594"/>
                </a:lnTo>
                <a:lnTo>
                  <a:pt x="15768" y="6691"/>
                </a:lnTo>
                <a:lnTo>
                  <a:pt x="15549" y="6764"/>
                </a:lnTo>
                <a:lnTo>
                  <a:pt x="15184" y="6910"/>
                </a:lnTo>
                <a:lnTo>
                  <a:pt x="15135" y="6935"/>
                </a:lnTo>
                <a:lnTo>
                  <a:pt x="15062" y="6983"/>
                </a:lnTo>
                <a:lnTo>
                  <a:pt x="15038" y="7032"/>
                </a:lnTo>
                <a:lnTo>
                  <a:pt x="15013" y="7081"/>
                </a:lnTo>
                <a:lnTo>
                  <a:pt x="15038" y="7056"/>
                </a:lnTo>
                <a:lnTo>
                  <a:pt x="15013" y="7105"/>
                </a:lnTo>
                <a:lnTo>
                  <a:pt x="15013" y="7129"/>
                </a:lnTo>
                <a:lnTo>
                  <a:pt x="15038" y="7154"/>
                </a:lnTo>
                <a:lnTo>
                  <a:pt x="15086" y="7202"/>
                </a:lnTo>
                <a:lnTo>
                  <a:pt x="15208" y="7227"/>
                </a:lnTo>
                <a:lnTo>
                  <a:pt x="15403" y="7227"/>
                </a:lnTo>
                <a:lnTo>
                  <a:pt x="15622" y="7178"/>
                </a:lnTo>
                <a:lnTo>
                  <a:pt x="15841" y="7129"/>
                </a:lnTo>
                <a:lnTo>
                  <a:pt x="16108" y="7056"/>
                </a:lnTo>
                <a:lnTo>
                  <a:pt x="16108" y="7397"/>
                </a:lnTo>
                <a:lnTo>
                  <a:pt x="16108" y="7713"/>
                </a:lnTo>
                <a:lnTo>
                  <a:pt x="16035" y="7713"/>
                </a:lnTo>
                <a:lnTo>
                  <a:pt x="15670" y="7762"/>
                </a:lnTo>
                <a:lnTo>
                  <a:pt x="15330" y="7786"/>
                </a:lnTo>
                <a:lnTo>
                  <a:pt x="14965" y="7835"/>
                </a:lnTo>
                <a:lnTo>
                  <a:pt x="14600" y="7932"/>
                </a:lnTo>
                <a:lnTo>
                  <a:pt x="14575" y="7957"/>
                </a:lnTo>
                <a:lnTo>
                  <a:pt x="14575" y="7981"/>
                </a:lnTo>
                <a:lnTo>
                  <a:pt x="14575" y="8005"/>
                </a:lnTo>
                <a:lnTo>
                  <a:pt x="14600" y="8030"/>
                </a:lnTo>
                <a:lnTo>
                  <a:pt x="15330" y="8151"/>
                </a:lnTo>
                <a:lnTo>
                  <a:pt x="15500" y="8176"/>
                </a:lnTo>
                <a:lnTo>
                  <a:pt x="15695" y="8200"/>
                </a:lnTo>
                <a:lnTo>
                  <a:pt x="15865" y="8176"/>
                </a:lnTo>
                <a:lnTo>
                  <a:pt x="16035" y="8127"/>
                </a:lnTo>
                <a:lnTo>
                  <a:pt x="16035" y="8176"/>
                </a:lnTo>
                <a:lnTo>
                  <a:pt x="15938" y="8565"/>
                </a:lnTo>
                <a:lnTo>
                  <a:pt x="15816" y="8930"/>
                </a:lnTo>
                <a:lnTo>
                  <a:pt x="15524" y="8881"/>
                </a:lnTo>
                <a:lnTo>
                  <a:pt x="15232" y="8833"/>
                </a:lnTo>
                <a:lnTo>
                  <a:pt x="15013" y="8784"/>
                </a:lnTo>
                <a:lnTo>
                  <a:pt x="14794" y="8760"/>
                </a:lnTo>
                <a:lnTo>
                  <a:pt x="14332" y="8784"/>
                </a:lnTo>
                <a:lnTo>
                  <a:pt x="14308" y="8784"/>
                </a:lnTo>
                <a:lnTo>
                  <a:pt x="14308" y="8808"/>
                </a:lnTo>
                <a:lnTo>
                  <a:pt x="14308" y="8833"/>
                </a:lnTo>
                <a:lnTo>
                  <a:pt x="14332" y="8833"/>
                </a:lnTo>
                <a:lnTo>
                  <a:pt x="14478" y="8881"/>
                </a:lnTo>
                <a:lnTo>
                  <a:pt x="14624" y="8954"/>
                </a:lnTo>
                <a:lnTo>
                  <a:pt x="14965" y="9125"/>
                </a:lnTo>
                <a:lnTo>
                  <a:pt x="15281" y="9271"/>
                </a:lnTo>
                <a:lnTo>
                  <a:pt x="15451" y="9319"/>
                </a:lnTo>
                <a:lnTo>
                  <a:pt x="15622" y="9368"/>
                </a:lnTo>
                <a:lnTo>
                  <a:pt x="15500" y="9636"/>
                </a:lnTo>
                <a:lnTo>
                  <a:pt x="15354" y="9903"/>
                </a:lnTo>
                <a:lnTo>
                  <a:pt x="15135" y="9782"/>
                </a:lnTo>
                <a:lnTo>
                  <a:pt x="14916" y="9684"/>
                </a:lnTo>
                <a:lnTo>
                  <a:pt x="14429" y="9563"/>
                </a:lnTo>
                <a:lnTo>
                  <a:pt x="14210" y="9490"/>
                </a:lnTo>
                <a:lnTo>
                  <a:pt x="13943" y="9441"/>
                </a:lnTo>
                <a:lnTo>
                  <a:pt x="13699" y="9417"/>
                </a:lnTo>
                <a:lnTo>
                  <a:pt x="13553" y="9417"/>
                </a:lnTo>
                <a:lnTo>
                  <a:pt x="13456" y="9465"/>
                </a:lnTo>
                <a:lnTo>
                  <a:pt x="13432" y="9490"/>
                </a:lnTo>
                <a:lnTo>
                  <a:pt x="13432" y="9514"/>
                </a:lnTo>
                <a:lnTo>
                  <a:pt x="13578" y="9636"/>
                </a:lnTo>
                <a:lnTo>
                  <a:pt x="13772" y="9733"/>
                </a:lnTo>
                <a:lnTo>
                  <a:pt x="14137" y="9855"/>
                </a:lnTo>
                <a:lnTo>
                  <a:pt x="14648" y="10049"/>
                </a:lnTo>
                <a:lnTo>
                  <a:pt x="14892" y="10147"/>
                </a:lnTo>
                <a:lnTo>
                  <a:pt x="15135" y="10244"/>
                </a:lnTo>
                <a:lnTo>
                  <a:pt x="14794" y="10706"/>
                </a:lnTo>
                <a:lnTo>
                  <a:pt x="14721" y="10658"/>
                </a:lnTo>
                <a:lnTo>
                  <a:pt x="14624" y="10633"/>
                </a:lnTo>
                <a:lnTo>
                  <a:pt x="14405" y="10560"/>
                </a:lnTo>
                <a:lnTo>
                  <a:pt x="13991" y="10512"/>
                </a:lnTo>
                <a:lnTo>
                  <a:pt x="13772" y="10439"/>
                </a:lnTo>
                <a:lnTo>
                  <a:pt x="13505" y="10366"/>
                </a:lnTo>
                <a:lnTo>
                  <a:pt x="13359" y="10341"/>
                </a:lnTo>
                <a:lnTo>
                  <a:pt x="13213" y="10317"/>
                </a:lnTo>
                <a:lnTo>
                  <a:pt x="13115" y="10341"/>
                </a:lnTo>
                <a:lnTo>
                  <a:pt x="12994" y="10390"/>
                </a:lnTo>
                <a:lnTo>
                  <a:pt x="12994" y="10414"/>
                </a:lnTo>
                <a:lnTo>
                  <a:pt x="13018" y="10536"/>
                </a:lnTo>
                <a:lnTo>
                  <a:pt x="13091" y="10609"/>
                </a:lnTo>
                <a:lnTo>
                  <a:pt x="13188" y="10682"/>
                </a:lnTo>
                <a:lnTo>
                  <a:pt x="13310" y="10731"/>
                </a:lnTo>
                <a:lnTo>
                  <a:pt x="13553" y="10828"/>
                </a:lnTo>
                <a:lnTo>
                  <a:pt x="13772" y="10877"/>
                </a:lnTo>
                <a:lnTo>
                  <a:pt x="14113" y="10998"/>
                </a:lnTo>
                <a:lnTo>
                  <a:pt x="14308" y="11047"/>
                </a:lnTo>
                <a:lnTo>
                  <a:pt x="14502" y="11071"/>
                </a:lnTo>
                <a:lnTo>
                  <a:pt x="14089" y="11509"/>
                </a:lnTo>
                <a:lnTo>
                  <a:pt x="13943" y="11412"/>
                </a:lnTo>
                <a:lnTo>
                  <a:pt x="13772" y="11339"/>
                </a:lnTo>
                <a:lnTo>
                  <a:pt x="13432" y="11242"/>
                </a:lnTo>
                <a:lnTo>
                  <a:pt x="13067" y="11144"/>
                </a:lnTo>
                <a:lnTo>
                  <a:pt x="12702" y="11071"/>
                </a:lnTo>
                <a:lnTo>
                  <a:pt x="12337" y="11047"/>
                </a:lnTo>
                <a:lnTo>
                  <a:pt x="11972" y="11096"/>
                </a:lnTo>
                <a:lnTo>
                  <a:pt x="11947" y="11096"/>
                </a:lnTo>
                <a:lnTo>
                  <a:pt x="11899" y="11120"/>
                </a:lnTo>
                <a:lnTo>
                  <a:pt x="11874" y="11193"/>
                </a:lnTo>
                <a:lnTo>
                  <a:pt x="11850" y="11266"/>
                </a:lnTo>
                <a:lnTo>
                  <a:pt x="11874" y="11290"/>
                </a:lnTo>
                <a:lnTo>
                  <a:pt x="11899" y="11363"/>
                </a:lnTo>
                <a:lnTo>
                  <a:pt x="11972" y="11412"/>
                </a:lnTo>
                <a:lnTo>
                  <a:pt x="12580" y="11509"/>
                </a:lnTo>
                <a:lnTo>
                  <a:pt x="12872" y="11582"/>
                </a:lnTo>
                <a:lnTo>
                  <a:pt x="13164" y="11655"/>
                </a:lnTo>
                <a:lnTo>
                  <a:pt x="13432" y="11753"/>
                </a:lnTo>
                <a:lnTo>
                  <a:pt x="13675" y="11850"/>
                </a:lnTo>
                <a:lnTo>
                  <a:pt x="13359" y="12118"/>
                </a:lnTo>
                <a:lnTo>
                  <a:pt x="13018" y="12337"/>
                </a:lnTo>
                <a:lnTo>
                  <a:pt x="12994" y="12288"/>
                </a:lnTo>
                <a:lnTo>
                  <a:pt x="12945" y="12239"/>
                </a:lnTo>
                <a:lnTo>
                  <a:pt x="12775" y="12166"/>
                </a:lnTo>
                <a:lnTo>
                  <a:pt x="12604" y="12142"/>
                </a:lnTo>
                <a:lnTo>
                  <a:pt x="12410" y="12118"/>
                </a:lnTo>
                <a:lnTo>
                  <a:pt x="12215" y="12069"/>
                </a:lnTo>
                <a:lnTo>
                  <a:pt x="11850" y="11947"/>
                </a:lnTo>
                <a:lnTo>
                  <a:pt x="11558" y="11826"/>
                </a:lnTo>
                <a:lnTo>
                  <a:pt x="11242" y="11704"/>
                </a:lnTo>
                <a:lnTo>
                  <a:pt x="11096" y="11655"/>
                </a:lnTo>
                <a:lnTo>
                  <a:pt x="10950" y="11607"/>
                </a:lnTo>
                <a:lnTo>
                  <a:pt x="10779" y="11582"/>
                </a:lnTo>
                <a:lnTo>
                  <a:pt x="10633" y="11582"/>
                </a:lnTo>
                <a:lnTo>
                  <a:pt x="10609" y="11607"/>
                </a:lnTo>
                <a:lnTo>
                  <a:pt x="10609" y="11655"/>
                </a:lnTo>
                <a:lnTo>
                  <a:pt x="10682" y="11753"/>
                </a:lnTo>
                <a:lnTo>
                  <a:pt x="10804" y="11874"/>
                </a:lnTo>
                <a:lnTo>
                  <a:pt x="10925" y="11947"/>
                </a:lnTo>
                <a:lnTo>
                  <a:pt x="11047" y="12045"/>
                </a:lnTo>
                <a:lnTo>
                  <a:pt x="11315" y="12166"/>
                </a:lnTo>
                <a:lnTo>
                  <a:pt x="11582" y="12288"/>
                </a:lnTo>
                <a:lnTo>
                  <a:pt x="11826" y="12385"/>
                </a:lnTo>
                <a:lnTo>
                  <a:pt x="12093" y="12483"/>
                </a:lnTo>
                <a:lnTo>
                  <a:pt x="12361" y="12556"/>
                </a:lnTo>
                <a:lnTo>
                  <a:pt x="12507" y="12580"/>
                </a:lnTo>
                <a:lnTo>
                  <a:pt x="12629" y="12580"/>
                </a:lnTo>
                <a:lnTo>
                  <a:pt x="12239" y="12799"/>
                </a:lnTo>
                <a:lnTo>
                  <a:pt x="11850" y="12969"/>
                </a:lnTo>
                <a:lnTo>
                  <a:pt x="11801" y="12921"/>
                </a:lnTo>
                <a:lnTo>
                  <a:pt x="11680" y="12823"/>
                </a:lnTo>
                <a:lnTo>
                  <a:pt x="11558" y="12775"/>
                </a:lnTo>
                <a:lnTo>
                  <a:pt x="11266" y="12677"/>
                </a:lnTo>
                <a:lnTo>
                  <a:pt x="10998" y="12604"/>
                </a:lnTo>
                <a:lnTo>
                  <a:pt x="10731" y="12531"/>
                </a:lnTo>
                <a:lnTo>
                  <a:pt x="10585" y="12458"/>
                </a:lnTo>
                <a:lnTo>
                  <a:pt x="10439" y="12385"/>
                </a:lnTo>
                <a:lnTo>
                  <a:pt x="10171" y="12239"/>
                </a:lnTo>
                <a:lnTo>
                  <a:pt x="10025" y="12166"/>
                </a:lnTo>
                <a:lnTo>
                  <a:pt x="9879" y="12118"/>
                </a:lnTo>
                <a:lnTo>
                  <a:pt x="9733" y="12093"/>
                </a:lnTo>
                <a:lnTo>
                  <a:pt x="9563" y="12093"/>
                </a:lnTo>
                <a:lnTo>
                  <a:pt x="9514" y="12118"/>
                </a:lnTo>
                <a:lnTo>
                  <a:pt x="9490" y="12142"/>
                </a:lnTo>
                <a:lnTo>
                  <a:pt x="9490" y="12191"/>
                </a:lnTo>
                <a:lnTo>
                  <a:pt x="9514" y="12215"/>
                </a:lnTo>
                <a:lnTo>
                  <a:pt x="9733" y="12410"/>
                </a:lnTo>
                <a:lnTo>
                  <a:pt x="9952" y="12580"/>
                </a:lnTo>
                <a:lnTo>
                  <a:pt x="10220" y="12750"/>
                </a:lnTo>
                <a:lnTo>
                  <a:pt x="10463" y="12872"/>
                </a:lnTo>
                <a:lnTo>
                  <a:pt x="10682" y="12969"/>
                </a:lnTo>
                <a:lnTo>
                  <a:pt x="10901" y="13042"/>
                </a:lnTo>
                <a:lnTo>
                  <a:pt x="11363" y="13188"/>
                </a:lnTo>
                <a:lnTo>
                  <a:pt x="10852" y="13359"/>
                </a:lnTo>
                <a:lnTo>
                  <a:pt x="10317" y="13505"/>
                </a:lnTo>
                <a:lnTo>
                  <a:pt x="10317" y="13480"/>
                </a:lnTo>
                <a:lnTo>
                  <a:pt x="10366" y="13359"/>
                </a:lnTo>
                <a:lnTo>
                  <a:pt x="10366" y="13310"/>
                </a:lnTo>
                <a:lnTo>
                  <a:pt x="10342" y="13261"/>
                </a:lnTo>
                <a:lnTo>
                  <a:pt x="10293" y="13213"/>
                </a:lnTo>
                <a:lnTo>
                  <a:pt x="10244" y="13164"/>
                </a:lnTo>
                <a:lnTo>
                  <a:pt x="9198" y="12604"/>
                </a:lnTo>
                <a:lnTo>
                  <a:pt x="9028" y="12507"/>
                </a:lnTo>
                <a:lnTo>
                  <a:pt x="8809" y="12410"/>
                </a:lnTo>
                <a:lnTo>
                  <a:pt x="8711" y="12385"/>
                </a:lnTo>
                <a:lnTo>
                  <a:pt x="8590" y="12361"/>
                </a:lnTo>
                <a:lnTo>
                  <a:pt x="8492" y="12385"/>
                </a:lnTo>
                <a:lnTo>
                  <a:pt x="8419" y="12434"/>
                </a:lnTo>
                <a:lnTo>
                  <a:pt x="8419" y="12458"/>
                </a:lnTo>
                <a:lnTo>
                  <a:pt x="8444" y="12556"/>
                </a:lnTo>
                <a:lnTo>
                  <a:pt x="8517" y="12629"/>
                </a:lnTo>
                <a:lnTo>
                  <a:pt x="8687" y="12799"/>
                </a:lnTo>
                <a:lnTo>
                  <a:pt x="9028" y="13042"/>
                </a:lnTo>
                <a:lnTo>
                  <a:pt x="9490" y="13334"/>
                </a:lnTo>
                <a:lnTo>
                  <a:pt x="9733" y="13456"/>
                </a:lnTo>
                <a:lnTo>
                  <a:pt x="10001" y="13553"/>
                </a:lnTo>
                <a:lnTo>
                  <a:pt x="9539" y="13651"/>
                </a:lnTo>
                <a:lnTo>
                  <a:pt x="9076" y="13699"/>
                </a:lnTo>
                <a:lnTo>
                  <a:pt x="9052" y="13651"/>
                </a:lnTo>
                <a:lnTo>
                  <a:pt x="8857" y="13480"/>
                </a:lnTo>
                <a:lnTo>
                  <a:pt x="8638" y="13334"/>
                </a:lnTo>
                <a:lnTo>
                  <a:pt x="8176" y="13067"/>
                </a:lnTo>
                <a:lnTo>
                  <a:pt x="7762" y="12799"/>
                </a:lnTo>
                <a:lnTo>
                  <a:pt x="7568" y="12677"/>
                </a:lnTo>
                <a:lnTo>
                  <a:pt x="7349" y="12604"/>
                </a:lnTo>
                <a:lnTo>
                  <a:pt x="7300" y="12604"/>
                </a:lnTo>
                <a:lnTo>
                  <a:pt x="7276" y="12653"/>
                </a:lnTo>
                <a:lnTo>
                  <a:pt x="7276" y="12775"/>
                </a:lnTo>
                <a:lnTo>
                  <a:pt x="7300" y="12872"/>
                </a:lnTo>
                <a:lnTo>
                  <a:pt x="7373" y="12969"/>
                </a:lnTo>
                <a:lnTo>
                  <a:pt x="7446" y="13042"/>
                </a:lnTo>
                <a:lnTo>
                  <a:pt x="7616" y="13213"/>
                </a:lnTo>
                <a:lnTo>
                  <a:pt x="7787" y="13334"/>
                </a:lnTo>
                <a:lnTo>
                  <a:pt x="8103" y="13553"/>
                </a:lnTo>
                <a:lnTo>
                  <a:pt x="8444" y="13748"/>
                </a:lnTo>
                <a:lnTo>
                  <a:pt x="8346" y="13748"/>
                </a:lnTo>
                <a:lnTo>
                  <a:pt x="7835" y="13772"/>
                </a:lnTo>
                <a:lnTo>
                  <a:pt x="7349" y="13724"/>
                </a:lnTo>
                <a:lnTo>
                  <a:pt x="7373" y="13699"/>
                </a:lnTo>
                <a:lnTo>
                  <a:pt x="7397" y="13651"/>
                </a:lnTo>
                <a:lnTo>
                  <a:pt x="7422" y="13578"/>
                </a:lnTo>
                <a:lnTo>
                  <a:pt x="7397" y="13529"/>
                </a:lnTo>
                <a:lnTo>
                  <a:pt x="7373" y="13456"/>
                </a:lnTo>
                <a:lnTo>
                  <a:pt x="7324" y="13383"/>
                </a:lnTo>
                <a:lnTo>
                  <a:pt x="7203" y="13286"/>
                </a:lnTo>
                <a:lnTo>
                  <a:pt x="6911" y="13091"/>
                </a:lnTo>
                <a:lnTo>
                  <a:pt x="6643" y="12872"/>
                </a:lnTo>
                <a:lnTo>
                  <a:pt x="6521" y="12799"/>
                </a:lnTo>
                <a:lnTo>
                  <a:pt x="6448" y="12750"/>
                </a:lnTo>
                <a:lnTo>
                  <a:pt x="6424" y="12702"/>
                </a:lnTo>
                <a:lnTo>
                  <a:pt x="6424" y="12677"/>
                </a:lnTo>
                <a:lnTo>
                  <a:pt x="6400" y="12677"/>
                </a:lnTo>
                <a:lnTo>
                  <a:pt x="6375" y="12702"/>
                </a:lnTo>
                <a:lnTo>
                  <a:pt x="6351" y="12775"/>
                </a:lnTo>
                <a:lnTo>
                  <a:pt x="6327" y="12823"/>
                </a:lnTo>
                <a:lnTo>
                  <a:pt x="6351" y="12969"/>
                </a:lnTo>
                <a:lnTo>
                  <a:pt x="6400" y="13042"/>
                </a:lnTo>
                <a:lnTo>
                  <a:pt x="6448" y="13140"/>
                </a:lnTo>
                <a:lnTo>
                  <a:pt x="6570" y="13286"/>
                </a:lnTo>
                <a:lnTo>
                  <a:pt x="6716" y="13432"/>
                </a:lnTo>
                <a:lnTo>
                  <a:pt x="6862" y="13553"/>
                </a:lnTo>
                <a:lnTo>
                  <a:pt x="7032" y="13675"/>
                </a:lnTo>
                <a:lnTo>
                  <a:pt x="7032" y="13675"/>
                </a:lnTo>
                <a:lnTo>
                  <a:pt x="6619" y="13578"/>
                </a:lnTo>
                <a:lnTo>
                  <a:pt x="6229" y="13456"/>
                </a:lnTo>
                <a:lnTo>
                  <a:pt x="5864" y="13334"/>
                </a:lnTo>
                <a:lnTo>
                  <a:pt x="5670" y="13286"/>
                </a:lnTo>
                <a:lnTo>
                  <a:pt x="5475" y="13261"/>
                </a:lnTo>
                <a:lnTo>
                  <a:pt x="5280" y="13237"/>
                </a:lnTo>
                <a:lnTo>
                  <a:pt x="5086" y="13261"/>
                </a:lnTo>
                <a:lnTo>
                  <a:pt x="4988" y="13286"/>
                </a:lnTo>
                <a:lnTo>
                  <a:pt x="4915" y="13334"/>
                </a:lnTo>
                <a:lnTo>
                  <a:pt x="4842" y="13407"/>
                </a:lnTo>
                <a:lnTo>
                  <a:pt x="4818" y="13505"/>
                </a:lnTo>
                <a:lnTo>
                  <a:pt x="4672" y="13651"/>
                </a:lnTo>
                <a:lnTo>
                  <a:pt x="4502" y="13797"/>
                </a:lnTo>
                <a:lnTo>
                  <a:pt x="4331" y="13943"/>
                </a:lnTo>
                <a:lnTo>
                  <a:pt x="4161" y="14064"/>
                </a:lnTo>
                <a:lnTo>
                  <a:pt x="3869" y="14259"/>
                </a:lnTo>
                <a:lnTo>
                  <a:pt x="3553" y="14405"/>
                </a:lnTo>
                <a:lnTo>
                  <a:pt x="3212" y="14551"/>
                </a:lnTo>
                <a:lnTo>
                  <a:pt x="2896" y="14648"/>
                </a:lnTo>
                <a:lnTo>
                  <a:pt x="2555" y="14745"/>
                </a:lnTo>
                <a:lnTo>
                  <a:pt x="2190" y="14818"/>
                </a:lnTo>
                <a:lnTo>
                  <a:pt x="1825" y="14867"/>
                </a:lnTo>
                <a:lnTo>
                  <a:pt x="1485" y="14891"/>
                </a:lnTo>
                <a:lnTo>
                  <a:pt x="1314" y="14891"/>
                </a:lnTo>
                <a:lnTo>
                  <a:pt x="1144" y="14867"/>
                </a:lnTo>
                <a:lnTo>
                  <a:pt x="1436" y="14672"/>
                </a:lnTo>
                <a:lnTo>
                  <a:pt x="1728" y="14453"/>
                </a:lnTo>
                <a:lnTo>
                  <a:pt x="1996" y="14210"/>
                </a:lnTo>
                <a:lnTo>
                  <a:pt x="2239" y="13991"/>
                </a:lnTo>
                <a:lnTo>
                  <a:pt x="2604" y="13626"/>
                </a:lnTo>
                <a:lnTo>
                  <a:pt x="2774" y="13432"/>
                </a:lnTo>
                <a:lnTo>
                  <a:pt x="2944" y="13188"/>
                </a:lnTo>
                <a:lnTo>
                  <a:pt x="3066" y="12945"/>
                </a:lnTo>
                <a:lnTo>
                  <a:pt x="3163" y="12702"/>
                </a:lnTo>
                <a:lnTo>
                  <a:pt x="3212" y="12458"/>
                </a:lnTo>
                <a:lnTo>
                  <a:pt x="3212" y="12337"/>
                </a:lnTo>
                <a:lnTo>
                  <a:pt x="3212" y="12215"/>
                </a:lnTo>
                <a:lnTo>
                  <a:pt x="3236" y="12118"/>
                </a:lnTo>
                <a:lnTo>
                  <a:pt x="3212" y="12045"/>
                </a:lnTo>
                <a:lnTo>
                  <a:pt x="3188" y="11972"/>
                </a:lnTo>
                <a:lnTo>
                  <a:pt x="3115" y="11923"/>
                </a:lnTo>
                <a:lnTo>
                  <a:pt x="2920" y="11826"/>
                </a:lnTo>
                <a:lnTo>
                  <a:pt x="2750" y="11704"/>
                </a:lnTo>
                <a:lnTo>
                  <a:pt x="2409" y="11461"/>
                </a:lnTo>
                <a:lnTo>
                  <a:pt x="2117" y="11169"/>
                </a:lnTo>
                <a:lnTo>
                  <a:pt x="1850" y="10852"/>
                </a:lnTo>
                <a:lnTo>
                  <a:pt x="1631" y="10512"/>
                </a:lnTo>
                <a:lnTo>
                  <a:pt x="1412" y="10147"/>
                </a:lnTo>
                <a:lnTo>
                  <a:pt x="1241" y="9757"/>
                </a:lnTo>
                <a:lnTo>
                  <a:pt x="1095" y="9368"/>
                </a:lnTo>
                <a:lnTo>
                  <a:pt x="949" y="8979"/>
                </a:lnTo>
                <a:lnTo>
                  <a:pt x="828" y="8565"/>
                </a:lnTo>
                <a:lnTo>
                  <a:pt x="755" y="8127"/>
                </a:lnTo>
                <a:lnTo>
                  <a:pt x="682" y="7689"/>
                </a:lnTo>
                <a:lnTo>
                  <a:pt x="657" y="7251"/>
                </a:lnTo>
                <a:lnTo>
                  <a:pt x="657" y="6837"/>
                </a:lnTo>
                <a:lnTo>
                  <a:pt x="706" y="6399"/>
                </a:lnTo>
                <a:lnTo>
                  <a:pt x="803" y="5986"/>
                </a:lnTo>
                <a:lnTo>
                  <a:pt x="925" y="5548"/>
                </a:lnTo>
                <a:lnTo>
                  <a:pt x="1120" y="5110"/>
                </a:lnTo>
                <a:lnTo>
                  <a:pt x="1339" y="4696"/>
                </a:lnTo>
                <a:lnTo>
                  <a:pt x="1606" y="4307"/>
                </a:lnTo>
                <a:lnTo>
                  <a:pt x="1898" y="3869"/>
                </a:lnTo>
                <a:lnTo>
                  <a:pt x="2166" y="3431"/>
                </a:lnTo>
                <a:lnTo>
                  <a:pt x="2434" y="3017"/>
                </a:lnTo>
                <a:lnTo>
                  <a:pt x="2604" y="2823"/>
                </a:lnTo>
                <a:lnTo>
                  <a:pt x="2774" y="2628"/>
                </a:lnTo>
                <a:lnTo>
                  <a:pt x="3115" y="2336"/>
                </a:lnTo>
                <a:lnTo>
                  <a:pt x="3431" y="2068"/>
                </a:lnTo>
                <a:lnTo>
                  <a:pt x="3772" y="1825"/>
                </a:lnTo>
                <a:lnTo>
                  <a:pt x="4137" y="1582"/>
                </a:lnTo>
                <a:lnTo>
                  <a:pt x="4502" y="1387"/>
                </a:lnTo>
                <a:lnTo>
                  <a:pt x="4867" y="1192"/>
                </a:lnTo>
                <a:lnTo>
                  <a:pt x="5256" y="1046"/>
                </a:lnTo>
                <a:lnTo>
                  <a:pt x="5670" y="900"/>
                </a:lnTo>
                <a:lnTo>
                  <a:pt x="6083" y="803"/>
                </a:lnTo>
                <a:lnTo>
                  <a:pt x="6497" y="706"/>
                </a:lnTo>
                <a:lnTo>
                  <a:pt x="6935" y="633"/>
                </a:lnTo>
                <a:lnTo>
                  <a:pt x="7373" y="584"/>
                </a:lnTo>
                <a:lnTo>
                  <a:pt x="7811" y="535"/>
                </a:lnTo>
                <a:lnTo>
                  <a:pt x="8249" y="511"/>
                </a:lnTo>
                <a:close/>
                <a:moveTo>
                  <a:pt x="8444" y="0"/>
                </a:moveTo>
                <a:lnTo>
                  <a:pt x="7641" y="24"/>
                </a:lnTo>
                <a:lnTo>
                  <a:pt x="6838" y="122"/>
                </a:lnTo>
                <a:lnTo>
                  <a:pt x="6351" y="195"/>
                </a:lnTo>
                <a:lnTo>
                  <a:pt x="5889" y="292"/>
                </a:lnTo>
                <a:lnTo>
                  <a:pt x="5426" y="414"/>
                </a:lnTo>
                <a:lnTo>
                  <a:pt x="4964" y="560"/>
                </a:lnTo>
                <a:lnTo>
                  <a:pt x="4502" y="730"/>
                </a:lnTo>
                <a:lnTo>
                  <a:pt x="4088" y="949"/>
                </a:lnTo>
                <a:lnTo>
                  <a:pt x="3674" y="1217"/>
                </a:lnTo>
                <a:lnTo>
                  <a:pt x="3285" y="1509"/>
                </a:lnTo>
                <a:lnTo>
                  <a:pt x="2823" y="1922"/>
                </a:lnTo>
                <a:lnTo>
                  <a:pt x="2385" y="2312"/>
                </a:lnTo>
                <a:lnTo>
                  <a:pt x="2166" y="2531"/>
                </a:lnTo>
                <a:lnTo>
                  <a:pt x="1947" y="2725"/>
                </a:lnTo>
                <a:lnTo>
                  <a:pt x="1752" y="2969"/>
                </a:lnTo>
                <a:lnTo>
                  <a:pt x="1582" y="3212"/>
                </a:lnTo>
                <a:lnTo>
                  <a:pt x="1266" y="3723"/>
                </a:lnTo>
                <a:lnTo>
                  <a:pt x="974" y="4283"/>
                </a:lnTo>
                <a:lnTo>
                  <a:pt x="682" y="4842"/>
                </a:lnTo>
                <a:lnTo>
                  <a:pt x="438" y="5402"/>
                </a:lnTo>
                <a:lnTo>
                  <a:pt x="341" y="5645"/>
                </a:lnTo>
                <a:lnTo>
                  <a:pt x="268" y="5889"/>
                </a:lnTo>
                <a:lnTo>
                  <a:pt x="195" y="6132"/>
                </a:lnTo>
                <a:lnTo>
                  <a:pt x="146" y="6375"/>
                </a:lnTo>
                <a:lnTo>
                  <a:pt x="122" y="6886"/>
                </a:lnTo>
                <a:lnTo>
                  <a:pt x="122" y="7397"/>
                </a:lnTo>
                <a:lnTo>
                  <a:pt x="171" y="7908"/>
                </a:lnTo>
                <a:lnTo>
                  <a:pt x="268" y="8419"/>
                </a:lnTo>
                <a:lnTo>
                  <a:pt x="390" y="8906"/>
                </a:lnTo>
                <a:lnTo>
                  <a:pt x="536" y="9392"/>
                </a:lnTo>
                <a:lnTo>
                  <a:pt x="682" y="9830"/>
                </a:lnTo>
                <a:lnTo>
                  <a:pt x="876" y="10244"/>
                </a:lnTo>
                <a:lnTo>
                  <a:pt x="1095" y="10658"/>
                </a:lnTo>
                <a:lnTo>
                  <a:pt x="1339" y="11047"/>
                </a:lnTo>
                <a:lnTo>
                  <a:pt x="1631" y="11412"/>
                </a:lnTo>
                <a:lnTo>
                  <a:pt x="1947" y="11728"/>
                </a:lnTo>
                <a:lnTo>
                  <a:pt x="2117" y="11874"/>
                </a:lnTo>
                <a:lnTo>
                  <a:pt x="2312" y="12020"/>
                </a:lnTo>
                <a:lnTo>
                  <a:pt x="2507" y="12142"/>
                </a:lnTo>
                <a:lnTo>
                  <a:pt x="2701" y="12239"/>
                </a:lnTo>
                <a:lnTo>
                  <a:pt x="2677" y="12458"/>
                </a:lnTo>
                <a:lnTo>
                  <a:pt x="2604" y="12653"/>
                </a:lnTo>
                <a:lnTo>
                  <a:pt x="2482" y="12848"/>
                </a:lnTo>
                <a:lnTo>
                  <a:pt x="2361" y="13042"/>
                </a:lnTo>
                <a:lnTo>
                  <a:pt x="2215" y="13213"/>
                </a:lnTo>
                <a:lnTo>
                  <a:pt x="2069" y="13359"/>
                </a:lnTo>
                <a:lnTo>
                  <a:pt x="1752" y="13675"/>
                </a:lnTo>
                <a:lnTo>
                  <a:pt x="1412" y="13967"/>
                </a:lnTo>
                <a:lnTo>
                  <a:pt x="1047" y="14259"/>
                </a:lnTo>
                <a:lnTo>
                  <a:pt x="828" y="14381"/>
                </a:lnTo>
                <a:lnTo>
                  <a:pt x="633" y="14478"/>
                </a:lnTo>
                <a:lnTo>
                  <a:pt x="414" y="14575"/>
                </a:lnTo>
                <a:lnTo>
                  <a:pt x="195" y="14648"/>
                </a:lnTo>
                <a:lnTo>
                  <a:pt x="98" y="14697"/>
                </a:lnTo>
                <a:lnTo>
                  <a:pt x="25" y="14794"/>
                </a:lnTo>
                <a:lnTo>
                  <a:pt x="0" y="14891"/>
                </a:lnTo>
                <a:lnTo>
                  <a:pt x="25" y="14989"/>
                </a:lnTo>
                <a:lnTo>
                  <a:pt x="49" y="15086"/>
                </a:lnTo>
                <a:lnTo>
                  <a:pt x="146" y="15159"/>
                </a:lnTo>
                <a:lnTo>
                  <a:pt x="244" y="15208"/>
                </a:lnTo>
                <a:lnTo>
                  <a:pt x="365" y="15208"/>
                </a:lnTo>
                <a:lnTo>
                  <a:pt x="414" y="15183"/>
                </a:lnTo>
                <a:lnTo>
                  <a:pt x="560" y="15256"/>
                </a:lnTo>
                <a:lnTo>
                  <a:pt x="682" y="15305"/>
                </a:lnTo>
                <a:lnTo>
                  <a:pt x="998" y="15378"/>
                </a:lnTo>
                <a:lnTo>
                  <a:pt x="1314" y="15402"/>
                </a:lnTo>
                <a:lnTo>
                  <a:pt x="1679" y="15402"/>
                </a:lnTo>
                <a:lnTo>
                  <a:pt x="2020" y="15354"/>
                </a:lnTo>
                <a:lnTo>
                  <a:pt x="2336" y="15305"/>
                </a:lnTo>
                <a:lnTo>
                  <a:pt x="2896" y="15183"/>
                </a:lnTo>
                <a:lnTo>
                  <a:pt x="3261" y="15062"/>
                </a:lnTo>
                <a:lnTo>
                  <a:pt x="3626" y="14916"/>
                </a:lnTo>
                <a:lnTo>
                  <a:pt x="3991" y="14770"/>
                </a:lnTo>
                <a:lnTo>
                  <a:pt x="4331" y="14575"/>
                </a:lnTo>
                <a:lnTo>
                  <a:pt x="4575" y="14429"/>
                </a:lnTo>
                <a:lnTo>
                  <a:pt x="4818" y="14259"/>
                </a:lnTo>
                <a:lnTo>
                  <a:pt x="5037" y="14040"/>
                </a:lnTo>
                <a:lnTo>
                  <a:pt x="5134" y="13918"/>
                </a:lnTo>
                <a:lnTo>
                  <a:pt x="5207" y="13797"/>
                </a:lnTo>
                <a:lnTo>
                  <a:pt x="5426" y="13821"/>
                </a:lnTo>
                <a:lnTo>
                  <a:pt x="5645" y="13845"/>
                </a:lnTo>
                <a:lnTo>
                  <a:pt x="6059" y="13967"/>
                </a:lnTo>
                <a:lnTo>
                  <a:pt x="6497" y="14113"/>
                </a:lnTo>
                <a:lnTo>
                  <a:pt x="6692" y="14186"/>
                </a:lnTo>
                <a:lnTo>
                  <a:pt x="6911" y="14235"/>
                </a:lnTo>
                <a:lnTo>
                  <a:pt x="7178" y="14283"/>
                </a:lnTo>
                <a:lnTo>
                  <a:pt x="7446" y="14308"/>
                </a:lnTo>
                <a:lnTo>
                  <a:pt x="7981" y="14332"/>
                </a:lnTo>
                <a:lnTo>
                  <a:pt x="8517" y="14308"/>
                </a:lnTo>
                <a:lnTo>
                  <a:pt x="9052" y="14259"/>
                </a:lnTo>
                <a:lnTo>
                  <a:pt x="9490" y="14210"/>
                </a:lnTo>
                <a:lnTo>
                  <a:pt x="9952" y="14137"/>
                </a:lnTo>
                <a:lnTo>
                  <a:pt x="10390" y="14040"/>
                </a:lnTo>
                <a:lnTo>
                  <a:pt x="10828" y="13918"/>
                </a:lnTo>
                <a:lnTo>
                  <a:pt x="11266" y="13797"/>
                </a:lnTo>
                <a:lnTo>
                  <a:pt x="11680" y="13651"/>
                </a:lnTo>
                <a:lnTo>
                  <a:pt x="12093" y="13480"/>
                </a:lnTo>
                <a:lnTo>
                  <a:pt x="12507" y="13286"/>
                </a:lnTo>
                <a:lnTo>
                  <a:pt x="12921" y="13067"/>
                </a:lnTo>
                <a:lnTo>
                  <a:pt x="13310" y="12823"/>
                </a:lnTo>
                <a:lnTo>
                  <a:pt x="13699" y="12556"/>
                </a:lnTo>
                <a:lnTo>
                  <a:pt x="14089" y="12264"/>
                </a:lnTo>
                <a:lnTo>
                  <a:pt x="14429" y="11947"/>
                </a:lnTo>
                <a:lnTo>
                  <a:pt x="14770" y="11607"/>
                </a:lnTo>
                <a:lnTo>
                  <a:pt x="15111" y="11266"/>
                </a:lnTo>
                <a:lnTo>
                  <a:pt x="15403" y="10901"/>
                </a:lnTo>
                <a:lnTo>
                  <a:pt x="15670" y="10512"/>
                </a:lnTo>
                <a:lnTo>
                  <a:pt x="15914" y="10098"/>
                </a:lnTo>
                <a:lnTo>
                  <a:pt x="16133" y="9684"/>
                </a:lnTo>
                <a:lnTo>
                  <a:pt x="16327" y="9246"/>
                </a:lnTo>
                <a:lnTo>
                  <a:pt x="16473" y="8808"/>
                </a:lnTo>
                <a:lnTo>
                  <a:pt x="16595" y="8346"/>
                </a:lnTo>
                <a:lnTo>
                  <a:pt x="16668" y="7884"/>
                </a:lnTo>
                <a:lnTo>
                  <a:pt x="16717" y="7421"/>
                </a:lnTo>
                <a:lnTo>
                  <a:pt x="16717" y="7178"/>
                </a:lnTo>
                <a:lnTo>
                  <a:pt x="16692" y="6959"/>
                </a:lnTo>
                <a:lnTo>
                  <a:pt x="16595" y="6497"/>
                </a:lnTo>
                <a:lnTo>
                  <a:pt x="16473" y="6035"/>
                </a:lnTo>
                <a:lnTo>
                  <a:pt x="16352" y="5597"/>
                </a:lnTo>
                <a:lnTo>
                  <a:pt x="16206" y="5134"/>
                </a:lnTo>
                <a:lnTo>
                  <a:pt x="16084" y="4672"/>
                </a:lnTo>
                <a:lnTo>
                  <a:pt x="15962" y="4210"/>
                </a:lnTo>
                <a:lnTo>
                  <a:pt x="15792" y="3772"/>
                </a:lnTo>
                <a:lnTo>
                  <a:pt x="15597" y="3358"/>
                </a:lnTo>
                <a:lnTo>
                  <a:pt x="15354" y="2993"/>
                </a:lnTo>
                <a:lnTo>
                  <a:pt x="15062" y="2652"/>
                </a:lnTo>
                <a:lnTo>
                  <a:pt x="14770" y="2336"/>
                </a:lnTo>
                <a:lnTo>
                  <a:pt x="14429" y="2044"/>
                </a:lnTo>
                <a:lnTo>
                  <a:pt x="14089" y="1776"/>
                </a:lnTo>
                <a:lnTo>
                  <a:pt x="13724" y="1509"/>
                </a:lnTo>
                <a:lnTo>
                  <a:pt x="13334" y="1265"/>
                </a:lnTo>
                <a:lnTo>
                  <a:pt x="12969" y="1046"/>
                </a:lnTo>
                <a:lnTo>
                  <a:pt x="12580" y="827"/>
                </a:lnTo>
                <a:lnTo>
                  <a:pt x="12166" y="633"/>
                </a:lnTo>
                <a:lnTo>
                  <a:pt x="11777" y="487"/>
                </a:lnTo>
                <a:lnTo>
                  <a:pt x="11363" y="341"/>
                </a:lnTo>
                <a:lnTo>
                  <a:pt x="10950" y="219"/>
                </a:lnTo>
                <a:lnTo>
                  <a:pt x="10512" y="146"/>
                </a:lnTo>
                <a:lnTo>
                  <a:pt x="10074" y="73"/>
                </a:lnTo>
                <a:lnTo>
                  <a:pt x="92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987574"/>
            <a:ext cx="2376264" cy="3007862"/>
          </a:xfrm>
        </p:spPr>
        <p:txBody>
          <a:bodyPr/>
          <a:lstStyle/>
          <a:p>
            <a:r>
              <a:rPr lang="lv-LV" sz="2000" dirty="0" err="1">
                <a:solidFill>
                  <a:schemeClr val="tx1"/>
                </a:solidFill>
              </a:rPr>
              <a:t>In</a:t>
            </a:r>
            <a:r>
              <a:rPr lang="lv-LV" sz="2000" dirty="0">
                <a:solidFill>
                  <a:schemeClr val="tx1"/>
                </a:solidFill>
              </a:rPr>
              <a:t> </a:t>
            </a:r>
            <a:r>
              <a:rPr lang="lv-LV" sz="2000" dirty="0" err="1">
                <a:solidFill>
                  <a:schemeClr val="tx1"/>
                </a:solidFill>
              </a:rPr>
              <a:t>Latvian</a:t>
            </a:r>
            <a:r>
              <a:rPr lang="lv-LV" sz="2000" dirty="0">
                <a:solidFill>
                  <a:schemeClr val="tx1"/>
                </a:solidFill>
              </a:rPr>
              <a:t> </a:t>
            </a:r>
            <a:r>
              <a:rPr lang="lv-LV" sz="2000" dirty="0" err="1">
                <a:solidFill>
                  <a:schemeClr val="tx1"/>
                </a:solidFill>
              </a:rPr>
              <a:t>cuisine</a:t>
            </a:r>
            <a:r>
              <a:rPr lang="lv-LV" sz="2000" dirty="0">
                <a:solidFill>
                  <a:schemeClr val="tx1"/>
                </a:solidFill>
              </a:rPr>
              <a:t> </a:t>
            </a:r>
            <a:r>
              <a:rPr lang="lv-LV" sz="2000" dirty="0" err="1">
                <a:solidFill>
                  <a:schemeClr val="tx1"/>
                </a:solidFill>
              </a:rPr>
              <a:t>bread</a:t>
            </a:r>
            <a:r>
              <a:rPr lang="lv-LV" sz="2000" dirty="0">
                <a:solidFill>
                  <a:schemeClr val="tx1"/>
                </a:solidFill>
              </a:rPr>
              <a:t> </a:t>
            </a:r>
            <a:r>
              <a:rPr lang="lv-LV" sz="2000" dirty="0" err="1">
                <a:solidFill>
                  <a:schemeClr val="tx1"/>
                </a:solidFill>
              </a:rPr>
              <a:t>has</a:t>
            </a:r>
            <a:r>
              <a:rPr lang="lv-LV" sz="2000" dirty="0">
                <a:solidFill>
                  <a:schemeClr val="tx1"/>
                </a:solidFill>
              </a:rPr>
              <a:t> a </a:t>
            </a:r>
            <a:r>
              <a:rPr lang="lv-LV" sz="2000" dirty="0" err="1">
                <a:solidFill>
                  <a:schemeClr val="tx1"/>
                </a:solidFill>
              </a:rPr>
              <a:t>special</a:t>
            </a:r>
            <a:r>
              <a:rPr lang="lv-LV" sz="2000" dirty="0">
                <a:solidFill>
                  <a:schemeClr val="tx1"/>
                </a:solidFill>
              </a:rPr>
              <a:t> </a:t>
            </a:r>
            <a:r>
              <a:rPr lang="lv-LV" sz="2000" dirty="0" err="1">
                <a:solidFill>
                  <a:schemeClr val="tx1"/>
                </a:solidFill>
              </a:rPr>
              <a:t>place</a:t>
            </a:r>
            <a:r>
              <a:rPr lang="lv-LV" sz="2000" dirty="0">
                <a:solidFill>
                  <a:schemeClr val="tx1"/>
                </a:solidFill>
              </a:rPr>
              <a:t>, </a:t>
            </a:r>
            <a:r>
              <a:rPr lang="lv-LV" sz="2000" dirty="0" err="1">
                <a:solidFill>
                  <a:schemeClr val="tx1"/>
                </a:solidFill>
              </a:rPr>
              <a:t>and</a:t>
            </a:r>
            <a:r>
              <a:rPr lang="lv-LV" sz="2000" dirty="0">
                <a:solidFill>
                  <a:schemeClr val="tx1"/>
                </a:solidFill>
              </a:rPr>
              <a:t> </a:t>
            </a:r>
            <a:r>
              <a:rPr lang="lv-LV" sz="2000" dirty="0" err="1">
                <a:solidFill>
                  <a:schemeClr val="tx1"/>
                </a:solidFill>
              </a:rPr>
              <a:t>every</a:t>
            </a:r>
            <a:r>
              <a:rPr lang="lv-LV" sz="2000" dirty="0">
                <a:solidFill>
                  <a:schemeClr val="tx1"/>
                </a:solidFill>
              </a:rPr>
              <a:t> </a:t>
            </a:r>
            <a:r>
              <a:rPr lang="lv-LV" sz="2000" dirty="0" err="1">
                <a:solidFill>
                  <a:schemeClr val="tx1"/>
                </a:solidFill>
              </a:rPr>
              <a:t>bowl</a:t>
            </a:r>
            <a:r>
              <a:rPr lang="lv-LV" sz="2000" dirty="0">
                <a:solidFill>
                  <a:schemeClr val="tx1"/>
                </a:solidFill>
              </a:rPr>
              <a:t> </a:t>
            </a:r>
            <a:r>
              <a:rPr lang="lv-LV" sz="2000" dirty="0" err="1">
                <a:solidFill>
                  <a:schemeClr val="tx1"/>
                </a:solidFill>
              </a:rPr>
              <a:t>of</a:t>
            </a:r>
            <a:r>
              <a:rPr lang="lv-LV" sz="2000" dirty="0">
                <a:solidFill>
                  <a:schemeClr val="tx1"/>
                </a:solidFill>
              </a:rPr>
              <a:t> </a:t>
            </a:r>
            <a:r>
              <a:rPr lang="lv-LV" sz="2000" dirty="0" err="1">
                <a:solidFill>
                  <a:schemeClr val="tx1"/>
                </a:solidFill>
              </a:rPr>
              <a:t>soup</a:t>
            </a:r>
            <a:r>
              <a:rPr lang="lv-LV" sz="2000" dirty="0">
                <a:solidFill>
                  <a:schemeClr val="tx1"/>
                </a:solidFill>
              </a:rPr>
              <a:t> </a:t>
            </a:r>
            <a:r>
              <a:rPr lang="lv-LV" sz="2000" dirty="0" err="1">
                <a:solidFill>
                  <a:schemeClr val="tx1"/>
                </a:solidFill>
              </a:rPr>
              <a:t>isn’t</a:t>
            </a:r>
            <a:r>
              <a:rPr lang="lv-LV" sz="2000" dirty="0">
                <a:solidFill>
                  <a:schemeClr val="tx1"/>
                </a:solidFill>
              </a:rPr>
              <a:t> </a:t>
            </a:r>
            <a:r>
              <a:rPr lang="lv-LV" sz="2000" dirty="0" err="1">
                <a:solidFill>
                  <a:schemeClr val="tx1"/>
                </a:solidFill>
              </a:rPr>
              <a:t>imaginable</a:t>
            </a:r>
            <a:r>
              <a:rPr lang="lv-LV" sz="2000" dirty="0">
                <a:solidFill>
                  <a:schemeClr val="tx1"/>
                </a:solidFill>
              </a:rPr>
              <a:t> </a:t>
            </a:r>
            <a:r>
              <a:rPr lang="lv-LV" sz="2000" dirty="0" err="1">
                <a:solidFill>
                  <a:schemeClr val="tx1"/>
                </a:solidFill>
              </a:rPr>
              <a:t>without</a:t>
            </a:r>
            <a:r>
              <a:rPr lang="lv-LV" sz="2000" dirty="0">
                <a:solidFill>
                  <a:schemeClr val="tx1"/>
                </a:solidFill>
              </a:rPr>
              <a:t> a </a:t>
            </a:r>
            <a:r>
              <a:rPr lang="lv-LV" sz="2000" dirty="0" err="1">
                <a:solidFill>
                  <a:schemeClr val="tx1"/>
                </a:solidFill>
              </a:rPr>
              <a:t>slice</a:t>
            </a:r>
            <a:r>
              <a:rPr lang="lv-LV" sz="2000" dirty="0">
                <a:solidFill>
                  <a:schemeClr val="tx1"/>
                </a:solidFill>
              </a:rPr>
              <a:t> </a:t>
            </a:r>
            <a:r>
              <a:rPr lang="lv-LV" sz="2000" dirty="0" err="1">
                <a:solidFill>
                  <a:schemeClr val="tx1"/>
                </a:solidFill>
              </a:rPr>
              <a:t>of</a:t>
            </a:r>
            <a:r>
              <a:rPr lang="lv-LV" sz="2000" dirty="0">
                <a:solidFill>
                  <a:schemeClr val="tx1"/>
                </a:solidFill>
              </a:rPr>
              <a:t> </a:t>
            </a:r>
            <a:r>
              <a:rPr lang="lv-LV" sz="2000" dirty="0" err="1">
                <a:solidFill>
                  <a:schemeClr val="tx1"/>
                </a:solidFill>
              </a:rPr>
              <a:t>bread</a:t>
            </a:r>
            <a:r>
              <a:rPr lang="lv-LV" sz="2000" dirty="0">
                <a:solidFill>
                  <a:schemeClr val="tx1"/>
                </a:solidFill>
              </a:rPr>
              <a:t> </a:t>
            </a:r>
            <a:r>
              <a:rPr lang="lv-LV" sz="2000" dirty="0" err="1">
                <a:solidFill>
                  <a:schemeClr val="tx1"/>
                </a:solidFill>
              </a:rPr>
              <a:t>on</a:t>
            </a:r>
            <a:r>
              <a:rPr lang="lv-LV" sz="2000" dirty="0">
                <a:solidFill>
                  <a:schemeClr val="tx1"/>
                </a:solidFill>
              </a:rPr>
              <a:t> </a:t>
            </a:r>
            <a:r>
              <a:rPr lang="lv-LV" sz="2000" dirty="0" err="1">
                <a:solidFill>
                  <a:schemeClr val="tx1"/>
                </a:solidFill>
              </a:rPr>
              <a:t>the</a:t>
            </a:r>
            <a:r>
              <a:rPr lang="lv-LV" sz="2000" dirty="0">
                <a:solidFill>
                  <a:schemeClr val="tx1"/>
                </a:solidFill>
              </a:rPr>
              <a:t> </a:t>
            </a:r>
            <a:r>
              <a:rPr lang="lv-LV" sz="2000" dirty="0" err="1">
                <a:solidFill>
                  <a:schemeClr val="tx1"/>
                </a:solidFill>
              </a:rPr>
              <a:t>side</a:t>
            </a:r>
            <a:r>
              <a:rPr lang="lv-LV" sz="2000" dirty="0">
                <a:solidFill>
                  <a:schemeClr val="tx1"/>
                </a:solidFill>
              </a:rPr>
              <a:t>. </a:t>
            </a:r>
            <a:endParaRPr lang="lv-LV" sz="2000" b="1" dirty="0">
              <a:solidFill>
                <a:schemeClr val="tx1"/>
              </a:solidFill>
            </a:endParaRPr>
          </a:p>
        </p:txBody>
      </p:sp>
      <p:sp>
        <p:nvSpPr>
          <p:cNvPr id="3" name="Text Placeholder 2"/>
          <p:cNvSpPr>
            <a:spLocks noGrp="1"/>
          </p:cNvSpPr>
          <p:nvPr>
            <p:ph type="body" idx="1"/>
          </p:nvPr>
        </p:nvSpPr>
        <p:spPr>
          <a:xfrm>
            <a:off x="6471295" y="1004764"/>
            <a:ext cx="2277169" cy="2647106"/>
          </a:xfrm>
        </p:spPr>
        <p:txBody>
          <a:bodyPr/>
          <a:lstStyle/>
          <a:p>
            <a:pPr marL="114300" indent="0">
              <a:buNone/>
            </a:pPr>
            <a:r>
              <a:rPr lang="en-US" dirty="0">
                <a:solidFill>
                  <a:schemeClr val="tx1"/>
                </a:solidFill>
              </a:rPr>
              <a:t>Though</a:t>
            </a:r>
            <a:r>
              <a:rPr lang="lv-LV" dirty="0">
                <a:solidFill>
                  <a:schemeClr val="tx1"/>
                </a:solidFill>
              </a:rPr>
              <a:t>,</a:t>
            </a:r>
            <a:r>
              <a:rPr lang="en-US" dirty="0">
                <a:solidFill>
                  <a:schemeClr val="tx1"/>
                </a:solidFill>
              </a:rPr>
              <a:t> w</a:t>
            </a:r>
            <a:r>
              <a:rPr lang="lv-LV" dirty="0">
                <a:solidFill>
                  <a:schemeClr val="tx1"/>
                </a:solidFill>
              </a:rPr>
              <a:t>e </a:t>
            </a:r>
            <a:r>
              <a:rPr lang="lv-LV" dirty="0" err="1">
                <a:solidFill>
                  <a:schemeClr val="tx1"/>
                </a:solidFill>
              </a:rPr>
              <a:t>eat</a:t>
            </a:r>
            <a:r>
              <a:rPr lang="en-US" dirty="0">
                <a:solidFill>
                  <a:schemeClr val="tx1"/>
                </a:solidFill>
              </a:rPr>
              <a:t> bread </a:t>
            </a:r>
            <a:r>
              <a:rPr lang="lv-LV" dirty="0" err="1">
                <a:solidFill>
                  <a:schemeClr val="tx1"/>
                </a:solidFill>
              </a:rPr>
              <a:t>not</a:t>
            </a:r>
            <a:r>
              <a:rPr lang="lv-LV" dirty="0">
                <a:solidFill>
                  <a:schemeClr val="tx1"/>
                </a:solidFill>
              </a:rPr>
              <a:t> </a:t>
            </a:r>
            <a:r>
              <a:rPr lang="en-US" dirty="0">
                <a:solidFill>
                  <a:schemeClr val="tx1"/>
                </a:solidFill>
              </a:rPr>
              <a:t>only during main course meals</a:t>
            </a:r>
            <a:r>
              <a:rPr lang="lv-LV" dirty="0">
                <a:solidFill>
                  <a:schemeClr val="tx1"/>
                </a:solidFill>
              </a:rPr>
              <a:t>.</a:t>
            </a:r>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3</a:t>
            </a:fld>
            <a:endParaRPr lang="en"/>
          </a:p>
        </p:txBody>
      </p:sp>
      <p:sp>
        <p:nvSpPr>
          <p:cNvPr id="6" name="Rectangle 5"/>
          <p:cNvSpPr/>
          <p:nvPr/>
        </p:nvSpPr>
        <p:spPr>
          <a:xfrm>
            <a:off x="3635896" y="110029"/>
            <a:ext cx="2097049" cy="584775"/>
          </a:xfrm>
          <a:prstGeom prst="rect">
            <a:avLst/>
          </a:prstGeom>
        </p:spPr>
        <p:txBody>
          <a:bodyPr wrap="none">
            <a:spAutoFit/>
          </a:bodyPr>
          <a:lstStyle/>
          <a:p>
            <a:r>
              <a:rPr lang="lv-LV" sz="3200" dirty="0" err="1"/>
              <a:t>Rye-bread</a:t>
            </a:r>
            <a:endParaRPr lang="lv-LV" sz="32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59832" y="2754128"/>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987574"/>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36860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843558"/>
            <a:ext cx="2448272" cy="3035702"/>
          </a:xfrm>
        </p:spPr>
        <p:txBody>
          <a:bodyPr/>
          <a:lstStyle/>
          <a:p>
            <a:r>
              <a:rPr lang="en-US" sz="2000" dirty="0">
                <a:solidFill>
                  <a:schemeClr val="tx1"/>
                </a:solidFill>
              </a:rPr>
              <a:t>Latvians </a:t>
            </a:r>
            <a:r>
              <a:rPr lang="lv-LV" sz="2000" dirty="0" err="1">
                <a:solidFill>
                  <a:schemeClr val="tx1"/>
                </a:solidFill>
              </a:rPr>
              <a:t>are</a:t>
            </a:r>
            <a:r>
              <a:rPr lang="lv-LV" sz="2000" dirty="0">
                <a:solidFill>
                  <a:schemeClr val="tx1"/>
                </a:solidFill>
              </a:rPr>
              <a:t> </a:t>
            </a:r>
            <a:r>
              <a:rPr lang="lv-LV" sz="2000" dirty="0" err="1">
                <a:solidFill>
                  <a:schemeClr val="tx1"/>
                </a:solidFill>
              </a:rPr>
              <a:t>witty</a:t>
            </a:r>
            <a:r>
              <a:rPr lang="lv-LV" sz="2000" dirty="0">
                <a:solidFill>
                  <a:schemeClr val="tx1"/>
                </a:solidFill>
              </a:rPr>
              <a:t> </a:t>
            </a:r>
            <a:r>
              <a:rPr lang="lv-LV" sz="2000" dirty="0" err="1">
                <a:solidFill>
                  <a:schemeClr val="tx1"/>
                </a:solidFill>
              </a:rPr>
              <a:t>and</a:t>
            </a:r>
            <a:r>
              <a:rPr lang="lv-LV" sz="2000" dirty="0">
                <a:solidFill>
                  <a:schemeClr val="tx1"/>
                </a:solidFill>
              </a:rPr>
              <a:t> </a:t>
            </a:r>
            <a:r>
              <a:rPr lang="en-US" sz="2000" dirty="0">
                <a:solidFill>
                  <a:schemeClr val="tx1"/>
                </a:solidFill>
              </a:rPr>
              <a:t>have </a:t>
            </a:r>
            <a:r>
              <a:rPr lang="lv-LV" sz="2000" dirty="0" err="1">
                <a:solidFill>
                  <a:schemeClr val="tx1"/>
                </a:solidFill>
              </a:rPr>
              <a:t>decided</a:t>
            </a:r>
            <a:r>
              <a:rPr lang="lv-LV" sz="2000" dirty="0">
                <a:solidFill>
                  <a:schemeClr val="tx1"/>
                </a:solidFill>
              </a:rPr>
              <a:t> </a:t>
            </a:r>
            <a:r>
              <a:rPr lang="lv-LV" sz="2000" dirty="0" err="1">
                <a:solidFill>
                  <a:schemeClr val="tx1"/>
                </a:solidFill>
              </a:rPr>
              <a:t>on</a:t>
            </a:r>
            <a:r>
              <a:rPr lang="lv-LV" sz="2000" dirty="0">
                <a:solidFill>
                  <a:schemeClr val="tx1"/>
                </a:solidFill>
              </a:rPr>
              <a:t> </a:t>
            </a:r>
            <a:r>
              <a:rPr lang="lv-LV" sz="2000" dirty="0" err="1">
                <a:solidFill>
                  <a:schemeClr val="tx1"/>
                </a:solidFill>
              </a:rPr>
              <a:t>how</a:t>
            </a:r>
            <a:r>
              <a:rPr lang="lv-LV" sz="2000" dirty="0">
                <a:solidFill>
                  <a:schemeClr val="tx1"/>
                </a:solidFill>
              </a:rPr>
              <a:t> to </a:t>
            </a:r>
            <a:r>
              <a:rPr lang="lv-LV" sz="2000" dirty="0" err="1">
                <a:solidFill>
                  <a:schemeClr val="tx1"/>
                </a:solidFill>
              </a:rPr>
              <a:t>use</a:t>
            </a:r>
            <a:r>
              <a:rPr lang="lv-LV" sz="2000" dirty="0">
                <a:solidFill>
                  <a:schemeClr val="tx1"/>
                </a:solidFill>
              </a:rPr>
              <a:t> </a:t>
            </a:r>
            <a:r>
              <a:rPr lang="en-US" sz="2000" dirty="0">
                <a:solidFill>
                  <a:schemeClr val="tx1"/>
                </a:solidFill>
              </a:rPr>
              <a:t>bread on a diff</a:t>
            </a:r>
            <a:r>
              <a:rPr lang="lv-LV" sz="2000" dirty="0">
                <a:solidFill>
                  <a:schemeClr val="tx1"/>
                </a:solidFill>
              </a:rPr>
              <a:t>e</a:t>
            </a:r>
            <a:r>
              <a:rPr lang="en-US" sz="2000" dirty="0">
                <a:solidFill>
                  <a:schemeClr val="tx1"/>
                </a:solidFill>
              </a:rPr>
              <a:t>rent level, we’ve also made it</a:t>
            </a:r>
            <a:r>
              <a:rPr lang="lv-LV" sz="2000" dirty="0">
                <a:solidFill>
                  <a:schemeClr val="tx1"/>
                </a:solidFill>
              </a:rPr>
              <a:t> </a:t>
            </a:r>
            <a:r>
              <a:rPr lang="lv-LV" sz="2000" dirty="0" err="1">
                <a:solidFill>
                  <a:schemeClr val="tx1"/>
                </a:solidFill>
              </a:rPr>
              <a:t>as</a:t>
            </a:r>
            <a:r>
              <a:rPr lang="en-US" sz="2000" dirty="0">
                <a:solidFill>
                  <a:schemeClr val="tx1"/>
                </a:solidFill>
              </a:rPr>
              <a:t> a part of desserts.</a:t>
            </a:r>
            <a:br>
              <a:rPr lang="en-US" sz="2000" dirty="0">
                <a:solidFill>
                  <a:schemeClr val="tx1"/>
                </a:solidFill>
              </a:rPr>
            </a:br>
            <a:endParaRPr lang="lv-LV" sz="2000" dirty="0">
              <a:solidFill>
                <a:schemeClr val="tx1"/>
              </a:solidFill>
            </a:endParaRPr>
          </a:p>
        </p:txBody>
      </p:sp>
      <p:sp>
        <p:nvSpPr>
          <p:cNvPr id="4" name="Text Placeholder 3"/>
          <p:cNvSpPr>
            <a:spLocks noGrp="1"/>
          </p:cNvSpPr>
          <p:nvPr>
            <p:ph type="body" idx="2"/>
          </p:nvPr>
        </p:nvSpPr>
        <p:spPr>
          <a:xfrm>
            <a:off x="6732240" y="627534"/>
            <a:ext cx="2250300" cy="3540600"/>
          </a:xfrm>
        </p:spPr>
        <p:txBody>
          <a:bodyPr/>
          <a:lstStyle/>
          <a:p>
            <a:pPr marL="114300" indent="0">
              <a:buNone/>
            </a:pPr>
            <a:r>
              <a:rPr lang="en-US" dirty="0">
                <a:solidFill>
                  <a:schemeClr val="tx1"/>
                </a:solidFill>
              </a:rPr>
              <a:t>There’s no surprise that the best known dessert from Latvia is rye</a:t>
            </a:r>
            <a:r>
              <a:rPr lang="lv-LV" dirty="0">
                <a:solidFill>
                  <a:schemeClr val="tx1"/>
                </a:solidFill>
              </a:rPr>
              <a:t>-</a:t>
            </a:r>
            <a:r>
              <a:rPr lang="en-US" dirty="0">
                <a:solidFill>
                  <a:schemeClr val="tx1"/>
                </a:solidFill>
              </a:rPr>
              <a:t>bread s</a:t>
            </a:r>
            <a:r>
              <a:rPr lang="lv-LV" dirty="0">
                <a:solidFill>
                  <a:schemeClr val="tx1"/>
                </a:solidFill>
              </a:rPr>
              <a:t>o</a:t>
            </a:r>
            <a:r>
              <a:rPr lang="en-US" dirty="0">
                <a:solidFill>
                  <a:schemeClr val="tx1"/>
                </a:solidFill>
              </a:rPr>
              <a:t>up which gets decorated with a bit whipped cream on top. </a:t>
            </a:r>
            <a:br>
              <a:rPr lang="en-US" dirty="0">
                <a:solidFill>
                  <a:schemeClr val="tx1"/>
                </a:solidFill>
              </a:rPr>
            </a:br>
            <a:endParaRPr lang="lv-LV" dirty="0">
              <a:solidFill>
                <a:schemeClr val="tx1"/>
              </a:solidFill>
            </a:endParaRPr>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4</a:t>
            </a:fld>
            <a:endParaRPr lang="en"/>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2510" y="573410"/>
            <a:ext cx="2800350" cy="163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2244316"/>
            <a:ext cx="2124075"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490361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95536" y="1131590"/>
            <a:ext cx="2664296" cy="2782287"/>
          </a:xfrm>
        </p:spPr>
        <p:txBody>
          <a:bodyPr/>
          <a:lstStyle/>
          <a:p>
            <a:pPr marL="114300" indent="0">
              <a:buNone/>
            </a:pPr>
            <a:r>
              <a:rPr lang="en-US" sz="2000" dirty="0">
                <a:solidFill>
                  <a:schemeClr val="tx1"/>
                </a:solidFill>
              </a:rPr>
              <a:t>Wooden architecture, broad museum halls, and World level performances from artists- this is just a part of our culture</a:t>
            </a:r>
            <a:r>
              <a:rPr lang="lv-LV" sz="2000" dirty="0">
                <a:solidFill>
                  <a:schemeClr val="tx1"/>
                </a:solidFill>
              </a:rPr>
              <a:t>’</a:t>
            </a:r>
            <a:r>
              <a:rPr lang="en-US" sz="2000" dirty="0">
                <a:solidFill>
                  <a:schemeClr val="tx1"/>
                </a:solidFill>
              </a:rPr>
              <a:t>s offer in which anyone can find something that speaks out to them.</a:t>
            </a:r>
            <a:endParaRPr lang="lv-LV" sz="2000" dirty="0">
              <a:solidFill>
                <a:schemeClr val="tx1"/>
              </a:solidFill>
            </a:endParaRPr>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a:t>
            </a:fld>
            <a:endParaRPr lang="en"/>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3868" y="13385"/>
            <a:ext cx="3160419" cy="21031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9375" y="2136936"/>
            <a:ext cx="4289823" cy="14225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0968" y="3559525"/>
            <a:ext cx="2380290" cy="1583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854697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771550"/>
            <a:ext cx="2448272" cy="3107710"/>
          </a:xfrm>
        </p:spPr>
        <p:txBody>
          <a:bodyPr/>
          <a:lstStyle/>
          <a:p>
            <a:r>
              <a:rPr lang="lv-LV" sz="2000" dirty="0" err="1">
                <a:solidFill>
                  <a:schemeClr val="tx1"/>
                </a:solidFill>
              </a:rPr>
              <a:t>Latvia’s</a:t>
            </a:r>
            <a:r>
              <a:rPr lang="lv-LV" sz="2000" dirty="0">
                <a:solidFill>
                  <a:schemeClr val="tx1"/>
                </a:solidFill>
              </a:rPr>
              <a:t> </a:t>
            </a:r>
            <a:r>
              <a:rPr lang="lv-LV" sz="2000" dirty="0" err="1">
                <a:solidFill>
                  <a:schemeClr val="tx1"/>
                </a:solidFill>
              </a:rPr>
              <a:t>cultural</a:t>
            </a:r>
            <a:r>
              <a:rPr lang="lv-LV" sz="2000" dirty="0">
                <a:solidFill>
                  <a:schemeClr val="tx1"/>
                </a:solidFill>
              </a:rPr>
              <a:t> </a:t>
            </a:r>
            <a:r>
              <a:rPr lang="lv-LV" sz="2000" dirty="0" err="1">
                <a:solidFill>
                  <a:schemeClr val="tx1"/>
                </a:solidFill>
              </a:rPr>
              <a:t>treasure-</a:t>
            </a:r>
            <a:r>
              <a:rPr lang="lv-LV" sz="2000" dirty="0">
                <a:solidFill>
                  <a:schemeClr val="tx1"/>
                </a:solidFill>
              </a:rPr>
              <a:t> </a:t>
            </a:r>
            <a:r>
              <a:rPr lang="lv-LV" sz="2000" dirty="0" err="1">
                <a:solidFill>
                  <a:schemeClr val="tx1"/>
                </a:solidFill>
              </a:rPr>
              <a:t>amazing</a:t>
            </a:r>
            <a:r>
              <a:rPr lang="lv-LV" sz="2000" dirty="0">
                <a:solidFill>
                  <a:schemeClr val="tx1"/>
                </a:solidFill>
              </a:rPr>
              <a:t> </a:t>
            </a:r>
            <a:r>
              <a:rPr lang="lv-LV" sz="2000" dirty="0" err="1">
                <a:solidFill>
                  <a:schemeClr val="tx1"/>
                </a:solidFill>
              </a:rPr>
              <a:t>and</a:t>
            </a:r>
            <a:r>
              <a:rPr lang="lv-LV" sz="2000" dirty="0">
                <a:solidFill>
                  <a:schemeClr val="tx1"/>
                </a:solidFill>
              </a:rPr>
              <a:t> </a:t>
            </a:r>
            <a:r>
              <a:rPr lang="lv-LV" sz="2000" dirty="0" err="1">
                <a:solidFill>
                  <a:schemeClr val="tx1"/>
                </a:solidFill>
              </a:rPr>
              <a:t>strong</a:t>
            </a:r>
            <a:r>
              <a:rPr lang="lv-LV" sz="2000" dirty="0">
                <a:solidFill>
                  <a:schemeClr val="tx1"/>
                </a:solidFill>
              </a:rPr>
              <a:t> </a:t>
            </a:r>
            <a:r>
              <a:rPr lang="lv-LV" sz="2000" dirty="0" err="1">
                <a:solidFill>
                  <a:schemeClr val="tx1"/>
                </a:solidFill>
              </a:rPr>
              <a:t>voices</a:t>
            </a:r>
            <a:r>
              <a:rPr lang="lv-LV" sz="2000" dirty="0">
                <a:solidFill>
                  <a:schemeClr val="tx1"/>
                </a:solidFill>
              </a:rPr>
              <a:t>. </a:t>
            </a:r>
            <a:r>
              <a:rPr lang="lv-LV" sz="2000" dirty="0" err="1">
                <a:solidFill>
                  <a:schemeClr val="tx1"/>
                </a:solidFill>
              </a:rPr>
              <a:t>Our</a:t>
            </a:r>
            <a:r>
              <a:rPr lang="lv-LV" sz="2000" dirty="0">
                <a:solidFill>
                  <a:schemeClr val="tx1"/>
                </a:solidFill>
              </a:rPr>
              <a:t> </a:t>
            </a:r>
            <a:r>
              <a:rPr lang="lv-LV" sz="2000" dirty="0" err="1">
                <a:solidFill>
                  <a:schemeClr val="tx1"/>
                </a:solidFill>
              </a:rPr>
              <a:t>choirs</a:t>
            </a:r>
            <a:r>
              <a:rPr lang="lv-LV" sz="2000" dirty="0">
                <a:solidFill>
                  <a:schemeClr val="tx1"/>
                </a:solidFill>
              </a:rPr>
              <a:t> </a:t>
            </a:r>
            <a:r>
              <a:rPr lang="lv-LV" sz="2000" dirty="0" err="1">
                <a:solidFill>
                  <a:schemeClr val="tx1"/>
                </a:solidFill>
              </a:rPr>
              <a:t>have</a:t>
            </a:r>
            <a:r>
              <a:rPr lang="lv-LV" sz="2000" dirty="0">
                <a:solidFill>
                  <a:schemeClr val="tx1"/>
                </a:solidFill>
              </a:rPr>
              <a:t> </a:t>
            </a:r>
            <a:r>
              <a:rPr lang="lv-LV" sz="2000" dirty="0" err="1">
                <a:solidFill>
                  <a:schemeClr val="tx1"/>
                </a:solidFill>
              </a:rPr>
              <a:t>allowed</a:t>
            </a:r>
            <a:r>
              <a:rPr lang="lv-LV" sz="2000" dirty="0">
                <a:solidFill>
                  <a:schemeClr val="tx1"/>
                </a:solidFill>
              </a:rPr>
              <a:t> </a:t>
            </a:r>
            <a:r>
              <a:rPr lang="lv-LV" sz="2000" dirty="0" err="1">
                <a:solidFill>
                  <a:schemeClr val="tx1"/>
                </a:solidFill>
              </a:rPr>
              <a:t>us</a:t>
            </a:r>
            <a:r>
              <a:rPr lang="lv-LV" sz="2000" dirty="0">
                <a:solidFill>
                  <a:schemeClr val="tx1"/>
                </a:solidFill>
              </a:rPr>
              <a:t> to </a:t>
            </a:r>
            <a:r>
              <a:rPr lang="lv-LV" sz="2000" dirty="0" err="1">
                <a:solidFill>
                  <a:schemeClr val="tx1"/>
                </a:solidFill>
              </a:rPr>
              <a:t>shine</a:t>
            </a:r>
            <a:r>
              <a:rPr lang="lv-LV" sz="2000" dirty="0">
                <a:solidFill>
                  <a:schemeClr val="tx1"/>
                </a:solidFill>
              </a:rPr>
              <a:t> </a:t>
            </a:r>
            <a:r>
              <a:rPr lang="lv-LV" sz="2000" dirty="0" err="1">
                <a:solidFill>
                  <a:schemeClr val="tx1"/>
                </a:solidFill>
              </a:rPr>
              <a:t>and</a:t>
            </a:r>
            <a:r>
              <a:rPr lang="lv-LV" sz="2000" dirty="0">
                <a:solidFill>
                  <a:schemeClr val="tx1"/>
                </a:solidFill>
              </a:rPr>
              <a:t> </a:t>
            </a:r>
            <a:r>
              <a:rPr lang="lv-LV" sz="2000" dirty="0" err="1">
                <a:solidFill>
                  <a:schemeClr val="tx1"/>
                </a:solidFill>
              </a:rPr>
              <a:t>get</a:t>
            </a:r>
            <a:r>
              <a:rPr lang="lv-LV" sz="2000" dirty="0">
                <a:solidFill>
                  <a:schemeClr val="tx1"/>
                </a:solidFill>
              </a:rPr>
              <a:t> </a:t>
            </a:r>
            <a:r>
              <a:rPr lang="lv-LV" sz="2000" dirty="0" err="1">
                <a:solidFill>
                  <a:schemeClr val="tx1"/>
                </a:solidFill>
              </a:rPr>
              <a:t>known</a:t>
            </a:r>
            <a:r>
              <a:rPr lang="lv-LV" sz="2000" dirty="0">
                <a:solidFill>
                  <a:schemeClr val="tx1"/>
                </a:solidFill>
              </a:rPr>
              <a:t> </a:t>
            </a:r>
            <a:r>
              <a:rPr lang="lv-LV" sz="2000" dirty="0" err="1">
                <a:solidFill>
                  <a:schemeClr val="tx1"/>
                </a:solidFill>
              </a:rPr>
              <a:t>on</a:t>
            </a:r>
            <a:r>
              <a:rPr lang="lv-LV" sz="2000" dirty="0">
                <a:solidFill>
                  <a:schemeClr val="tx1"/>
                </a:solidFill>
              </a:rPr>
              <a:t> </a:t>
            </a:r>
            <a:r>
              <a:rPr lang="lv-LV" sz="2000" dirty="0" err="1">
                <a:solidFill>
                  <a:schemeClr val="tx1"/>
                </a:solidFill>
              </a:rPr>
              <a:t>our</a:t>
            </a:r>
            <a:r>
              <a:rPr lang="lv-LV" sz="2000" dirty="0">
                <a:solidFill>
                  <a:schemeClr val="tx1"/>
                </a:solidFill>
              </a:rPr>
              <a:t> </a:t>
            </a:r>
            <a:r>
              <a:rPr lang="lv-LV" sz="2000" dirty="0" err="1">
                <a:solidFill>
                  <a:schemeClr val="tx1"/>
                </a:solidFill>
              </a:rPr>
              <a:t>planet</a:t>
            </a:r>
            <a:r>
              <a:rPr lang="lv-LV" sz="2000" dirty="0">
                <a:solidFill>
                  <a:schemeClr val="tx1"/>
                </a:solidFill>
              </a:rPr>
              <a:t>.</a:t>
            </a:r>
          </a:p>
        </p:txBody>
      </p:sp>
      <p:sp>
        <p:nvSpPr>
          <p:cNvPr id="3" name="Text Placeholder 2"/>
          <p:cNvSpPr>
            <a:spLocks noGrp="1"/>
          </p:cNvSpPr>
          <p:nvPr>
            <p:ph type="body" idx="1"/>
          </p:nvPr>
        </p:nvSpPr>
        <p:spPr>
          <a:xfrm>
            <a:off x="6084168" y="627534"/>
            <a:ext cx="2898372" cy="3468592"/>
          </a:xfrm>
        </p:spPr>
        <p:txBody>
          <a:bodyPr/>
          <a:lstStyle/>
          <a:p>
            <a:pPr marL="114300" indent="0">
              <a:buNone/>
            </a:pPr>
            <a:r>
              <a:rPr lang="lv-LV" sz="2000" dirty="0" err="1">
                <a:solidFill>
                  <a:schemeClr val="tx1"/>
                </a:solidFill>
              </a:rPr>
              <a:t>Our</a:t>
            </a:r>
            <a:r>
              <a:rPr lang="lv-LV" sz="2000" dirty="0">
                <a:solidFill>
                  <a:schemeClr val="tx1"/>
                </a:solidFill>
              </a:rPr>
              <a:t> </a:t>
            </a:r>
            <a:r>
              <a:rPr lang="lv-LV" sz="2000" dirty="0" err="1">
                <a:solidFill>
                  <a:schemeClr val="tx1"/>
                </a:solidFill>
              </a:rPr>
              <a:t>strong</a:t>
            </a:r>
            <a:r>
              <a:rPr lang="lv-LV" sz="2000" dirty="0">
                <a:solidFill>
                  <a:schemeClr val="tx1"/>
                </a:solidFill>
              </a:rPr>
              <a:t> </a:t>
            </a:r>
            <a:r>
              <a:rPr lang="lv-LV" sz="2000" dirty="0" err="1">
                <a:solidFill>
                  <a:schemeClr val="tx1"/>
                </a:solidFill>
              </a:rPr>
              <a:t>voices</a:t>
            </a:r>
            <a:r>
              <a:rPr lang="lv-LV" sz="2000" dirty="0">
                <a:solidFill>
                  <a:schemeClr val="tx1"/>
                </a:solidFill>
              </a:rPr>
              <a:t> </a:t>
            </a:r>
            <a:r>
              <a:rPr lang="lv-LV" sz="2000" dirty="0" err="1">
                <a:solidFill>
                  <a:schemeClr val="tx1"/>
                </a:solidFill>
              </a:rPr>
              <a:t>have</a:t>
            </a:r>
            <a:r>
              <a:rPr lang="lv-LV" sz="2000" dirty="0">
                <a:solidFill>
                  <a:schemeClr val="tx1"/>
                </a:solidFill>
              </a:rPr>
              <a:t> </a:t>
            </a:r>
            <a:r>
              <a:rPr lang="lv-LV" sz="2000" dirty="0" err="1">
                <a:solidFill>
                  <a:schemeClr val="tx1"/>
                </a:solidFill>
              </a:rPr>
              <a:t>also</a:t>
            </a:r>
            <a:r>
              <a:rPr lang="lv-LV" sz="2000" dirty="0">
                <a:solidFill>
                  <a:schemeClr val="tx1"/>
                </a:solidFill>
              </a:rPr>
              <a:t> </a:t>
            </a:r>
            <a:r>
              <a:rPr lang="lv-LV" sz="2000" dirty="0" err="1">
                <a:solidFill>
                  <a:schemeClr val="tx1"/>
                </a:solidFill>
              </a:rPr>
              <a:t>shown</a:t>
            </a:r>
            <a:r>
              <a:rPr lang="lv-LV" sz="2000" dirty="0">
                <a:solidFill>
                  <a:schemeClr val="tx1"/>
                </a:solidFill>
              </a:rPr>
              <a:t> </a:t>
            </a:r>
            <a:r>
              <a:rPr lang="lv-LV" sz="2000" dirty="0" err="1">
                <a:solidFill>
                  <a:schemeClr val="tx1"/>
                </a:solidFill>
              </a:rPr>
              <a:t>their</a:t>
            </a:r>
            <a:r>
              <a:rPr lang="lv-LV" sz="2000" dirty="0">
                <a:solidFill>
                  <a:schemeClr val="tx1"/>
                </a:solidFill>
              </a:rPr>
              <a:t> </a:t>
            </a:r>
            <a:r>
              <a:rPr lang="lv-LV" sz="2000" dirty="0" err="1">
                <a:solidFill>
                  <a:schemeClr val="tx1"/>
                </a:solidFill>
              </a:rPr>
              <a:t>best</a:t>
            </a:r>
            <a:r>
              <a:rPr lang="lv-LV" sz="2000" dirty="0">
                <a:solidFill>
                  <a:schemeClr val="tx1"/>
                </a:solidFill>
              </a:rPr>
              <a:t> </a:t>
            </a:r>
            <a:r>
              <a:rPr lang="lv-LV" sz="2000" dirty="0" err="1">
                <a:solidFill>
                  <a:schemeClr val="tx1"/>
                </a:solidFill>
              </a:rPr>
              <a:t>in</a:t>
            </a:r>
            <a:r>
              <a:rPr lang="lv-LV" sz="2000" dirty="0">
                <a:solidFill>
                  <a:schemeClr val="tx1"/>
                </a:solidFill>
              </a:rPr>
              <a:t> operas </a:t>
            </a:r>
            <a:r>
              <a:rPr lang="lv-LV" sz="2000" dirty="0" err="1">
                <a:solidFill>
                  <a:schemeClr val="tx1"/>
                </a:solidFill>
              </a:rPr>
              <a:t>all</a:t>
            </a:r>
            <a:r>
              <a:rPr lang="lv-LV" sz="2000" dirty="0">
                <a:solidFill>
                  <a:schemeClr val="tx1"/>
                </a:solidFill>
              </a:rPr>
              <a:t> </a:t>
            </a:r>
            <a:r>
              <a:rPr lang="lv-LV" sz="2000" dirty="0" err="1">
                <a:solidFill>
                  <a:schemeClr val="tx1"/>
                </a:solidFill>
              </a:rPr>
              <a:t>around</a:t>
            </a:r>
            <a:r>
              <a:rPr lang="lv-LV" sz="2000" dirty="0">
                <a:solidFill>
                  <a:schemeClr val="tx1"/>
                </a:solidFill>
              </a:rPr>
              <a:t> </a:t>
            </a:r>
            <a:r>
              <a:rPr lang="lv-LV" sz="2000" dirty="0" err="1">
                <a:solidFill>
                  <a:schemeClr val="tx1"/>
                </a:solidFill>
              </a:rPr>
              <a:t>the</a:t>
            </a:r>
            <a:r>
              <a:rPr lang="lv-LV" sz="2000" dirty="0">
                <a:solidFill>
                  <a:schemeClr val="tx1"/>
                </a:solidFill>
              </a:rPr>
              <a:t> </a:t>
            </a:r>
            <a:r>
              <a:rPr lang="lv-LV" sz="2000" dirty="0" err="1">
                <a:solidFill>
                  <a:schemeClr val="tx1"/>
                </a:solidFill>
              </a:rPr>
              <a:t>world</a:t>
            </a:r>
            <a:r>
              <a:rPr lang="lv-LV" sz="2000" dirty="0">
                <a:solidFill>
                  <a:schemeClr val="tx1"/>
                </a:solidFill>
              </a:rPr>
              <a:t>. A </a:t>
            </a:r>
            <a:r>
              <a:rPr lang="lv-LV" sz="2000" dirty="0" err="1">
                <a:solidFill>
                  <a:schemeClr val="tx1"/>
                </a:solidFill>
              </a:rPr>
              <a:t>lot</a:t>
            </a:r>
            <a:r>
              <a:rPr lang="lv-LV" sz="2000" dirty="0">
                <a:solidFill>
                  <a:schemeClr val="tx1"/>
                </a:solidFill>
              </a:rPr>
              <a:t> </a:t>
            </a:r>
            <a:r>
              <a:rPr lang="lv-LV" sz="2000" dirty="0" err="1">
                <a:solidFill>
                  <a:schemeClr val="tx1"/>
                </a:solidFill>
              </a:rPr>
              <a:t>of</a:t>
            </a:r>
            <a:r>
              <a:rPr lang="lv-LV" sz="2000" dirty="0">
                <a:solidFill>
                  <a:schemeClr val="tx1"/>
                </a:solidFill>
              </a:rPr>
              <a:t> </a:t>
            </a:r>
            <a:r>
              <a:rPr lang="lv-LV" sz="2000" dirty="0" err="1">
                <a:solidFill>
                  <a:schemeClr val="tx1"/>
                </a:solidFill>
              </a:rPr>
              <a:t>people</a:t>
            </a:r>
            <a:r>
              <a:rPr lang="lv-LV" sz="2000" dirty="0">
                <a:solidFill>
                  <a:schemeClr val="tx1"/>
                </a:solidFill>
              </a:rPr>
              <a:t> </a:t>
            </a:r>
            <a:r>
              <a:rPr lang="lv-LV" sz="2000" dirty="0" err="1">
                <a:solidFill>
                  <a:schemeClr val="tx1"/>
                </a:solidFill>
              </a:rPr>
              <a:t>consider</a:t>
            </a:r>
            <a:r>
              <a:rPr lang="lv-LV" sz="2000" dirty="0">
                <a:solidFill>
                  <a:schemeClr val="tx1"/>
                </a:solidFill>
              </a:rPr>
              <a:t> it a </a:t>
            </a:r>
            <a:r>
              <a:rPr lang="lv-LV" sz="2000" dirty="0" err="1">
                <a:solidFill>
                  <a:schemeClr val="tx1"/>
                </a:solidFill>
              </a:rPr>
              <a:t>mystery</a:t>
            </a:r>
            <a:r>
              <a:rPr lang="lv-LV" sz="2000" dirty="0">
                <a:solidFill>
                  <a:schemeClr val="tx1"/>
                </a:solidFill>
              </a:rPr>
              <a:t> </a:t>
            </a:r>
            <a:r>
              <a:rPr lang="lv-LV" sz="2000" dirty="0" err="1">
                <a:solidFill>
                  <a:schemeClr val="tx1"/>
                </a:solidFill>
              </a:rPr>
              <a:t>that</a:t>
            </a:r>
            <a:r>
              <a:rPr lang="lv-LV" sz="2000" dirty="0">
                <a:solidFill>
                  <a:schemeClr val="tx1"/>
                </a:solidFill>
              </a:rPr>
              <a:t> </a:t>
            </a:r>
            <a:r>
              <a:rPr lang="lv-LV" sz="2000" dirty="0" err="1">
                <a:solidFill>
                  <a:schemeClr val="tx1"/>
                </a:solidFill>
              </a:rPr>
              <a:t>there</a:t>
            </a:r>
            <a:r>
              <a:rPr lang="lv-LV" sz="2000" dirty="0">
                <a:solidFill>
                  <a:schemeClr val="tx1"/>
                </a:solidFill>
              </a:rPr>
              <a:t> </a:t>
            </a:r>
            <a:r>
              <a:rPr lang="lv-LV" sz="2000" dirty="0" err="1">
                <a:solidFill>
                  <a:schemeClr val="tx1"/>
                </a:solidFill>
              </a:rPr>
              <a:t>are</a:t>
            </a:r>
            <a:r>
              <a:rPr lang="lv-LV" sz="2000" dirty="0">
                <a:solidFill>
                  <a:schemeClr val="tx1"/>
                </a:solidFill>
              </a:rPr>
              <a:t> </a:t>
            </a:r>
            <a:r>
              <a:rPr lang="lv-LV" sz="2000" dirty="0" err="1">
                <a:solidFill>
                  <a:schemeClr val="tx1"/>
                </a:solidFill>
              </a:rPr>
              <a:t>so</a:t>
            </a:r>
            <a:r>
              <a:rPr lang="lv-LV" sz="2000" dirty="0">
                <a:solidFill>
                  <a:schemeClr val="tx1"/>
                </a:solidFill>
              </a:rPr>
              <a:t> </a:t>
            </a:r>
            <a:r>
              <a:rPr lang="lv-LV" sz="2000" dirty="0" err="1">
                <a:solidFill>
                  <a:schemeClr val="tx1"/>
                </a:solidFill>
              </a:rPr>
              <a:t>many</a:t>
            </a:r>
            <a:r>
              <a:rPr lang="lv-LV" sz="2000" dirty="0">
                <a:solidFill>
                  <a:schemeClr val="tx1"/>
                </a:solidFill>
              </a:rPr>
              <a:t> </a:t>
            </a:r>
            <a:r>
              <a:rPr lang="lv-LV" sz="2000" dirty="0" err="1">
                <a:solidFill>
                  <a:schemeClr val="tx1"/>
                </a:solidFill>
              </a:rPr>
              <a:t>well-known</a:t>
            </a:r>
            <a:r>
              <a:rPr lang="lv-LV" sz="2000" dirty="0">
                <a:solidFill>
                  <a:schemeClr val="tx1"/>
                </a:solidFill>
              </a:rPr>
              <a:t> artists, </a:t>
            </a:r>
            <a:r>
              <a:rPr lang="lv-LV" sz="2000" dirty="0" err="1">
                <a:solidFill>
                  <a:schemeClr val="tx1"/>
                </a:solidFill>
              </a:rPr>
              <a:t>who</a:t>
            </a:r>
            <a:r>
              <a:rPr lang="lv-LV" sz="2000" dirty="0">
                <a:solidFill>
                  <a:schemeClr val="tx1"/>
                </a:solidFill>
              </a:rPr>
              <a:t> </a:t>
            </a:r>
            <a:r>
              <a:rPr lang="lv-LV" sz="2000" dirty="0" err="1">
                <a:solidFill>
                  <a:schemeClr val="tx1"/>
                </a:solidFill>
              </a:rPr>
              <a:t>are</a:t>
            </a:r>
            <a:r>
              <a:rPr lang="lv-LV" sz="2000" dirty="0">
                <a:solidFill>
                  <a:schemeClr val="tx1"/>
                </a:solidFill>
              </a:rPr>
              <a:t> </a:t>
            </a:r>
            <a:r>
              <a:rPr lang="lv-LV" sz="2000" dirty="0" err="1">
                <a:solidFill>
                  <a:schemeClr val="tx1"/>
                </a:solidFill>
              </a:rPr>
              <a:t>from</a:t>
            </a:r>
            <a:r>
              <a:rPr lang="lv-LV" sz="2000" dirty="0">
                <a:solidFill>
                  <a:schemeClr val="tx1"/>
                </a:solidFill>
              </a:rPr>
              <a:t> </a:t>
            </a:r>
            <a:r>
              <a:rPr lang="lv-LV" sz="2000" dirty="0" err="1">
                <a:solidFill>
                  <a:schemeClr val="tx1"/>
                </a:solidFill>
              </a:rPr>
              <a:t>our</a:t>
            </a:r>
            <a:r>
              <a:rPr lang="lv-LV" sz="2000" dirty="0">
                <a:solidFill>
                  <a:schemeClr val="tx1"/>
                </a:solidFill>
              </a:rPr>
              <a:t> </a:t>
            </a:r>
            <a:r>
              <a:rPr lang="lv-LV" sz="2000" dirty="0" err="1">
                <a:solidFill>
                  <a:schemeClr val="tx1"/>
                </a:solidFill>
              </a:rPr>
              <a:t>small</a:t>
            </a:r>
            <a:r>
              <a:rPr lang="lv-LV" sz="2000" dirty="0">
                <a:solidFill>
                  <a:schemeClr val="tx1"/>
                </a:solidFill>
              </a:rPr>
              <a:t> </a:t>
            </a:r>
            <a:r>
              <a:rPr lang="lv-LV" sz="2000" dirty="0" err="1">
                <a:solidFill>
                  <a:schemeClr val="tx1"/>
                </a:solidFill>
              </a:rPr>
              <a:t>country</a:t>
            </a:r>
            <a:r>
              <a:rPr lang="lv-LV" sz="2000" dirty="0">
                <a:solidFill>
                  <a:schemeClr val="tx1"/>
                </a:solidFill>
              </a:rPr>
              <a:t>.</a:t>
            </a:r>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6</a:t>
            </a:fld>
            <a:endParaRPr lang="en"/>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4295" y="819150"/>
            <a:ext cx="2619375" cy="1752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60238" y="2571750"/>
            <a:ext cx="2619375" cy="19620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7152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627534"/>
            <a:ext cx="2216816" cy="3323734"/>
          </a:xfrm>
        </p:spPr>
        <p:txBody>
          <a:bodyPr/>
          <a:lstStyle/>
          <a:p>
            <a:r>
              <a:rPr lang="en-US" sz="2000" dirty="0">
                <a:solidFill>
                  <a:schemeClr val="tx1"/>
                </a:solidFill>
              </a:rPr>
              <a:t>Every 5 years around 40 000 people meet for the Latvian Song and Dance </a:t>
            </a:r>
            <a:r>
              <a:rPr lang="lv-LV" sz="2000" dirty="0">
                <a:solidFill>
                  <a:schemeClr val="tx1"/>
                </a:solidFill>
              </a:rPr>
              <a:t>F</a:t>
            </a:r>
            <a:r>
              <a:rPr lang="en-US" sz="2000" dirty="0" err="1">
                <a:solidFill>
                  <a:schemeClr val="tx1"/>
                </a:solidFill>
              </a:rPr>
              <a:t>estival</a:t>
            </a:r>
            <a:r>
              <a:rPr lang="en-US" sz="2000" dirty="0">
                <a:solidFill>
                  <a:schemeClr val="tx1"/>
                </a:solidFill>
              </a:rPr>
              <a:t>, which during the years has become a part of our Latvian identity.</a:t>
            </a:r>
            <a:endParaRPr lang="lv-LV" sz="2000" dirty="0">
              <a:solidFill>
                <a:schemeClr val="tx1"/>
              </a:solidFill>
            </a:endParaRPr>
          </a:p>
        </p:txBody>
      </p:sp>
      <p:sp>
        <p:nvSpPr>
          <p:cNvPr id="5" name="Slide Number Placeholder 4"/>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7</a:t>
            </a:fld>
            <a:endParaRPr lang="en"/>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24741" y="0"/>
            <a:ext cx="3024336" cy="2012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6350" y="3143263"/>
            <a:ext cx="2736500" cy="1825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2850" y="2012558"/>
            <a:ext cx="3427378" cy="1993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769868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560" y="843558"/>
            <a:ext cx="2216816" cy="3323734"/>
          </a:xfrm>
        </p:spPr>
        <p:txBody>
          <a:bodyPr/>
          <a:lstStyle/>
          <a:p>
            <a:r>
              <a:rPr lang="lv-LV" sz="2000" dirty="0">
                <a:solidFill>
                  <a:schemeClr val="tx1"/>
                </a:solidFill>
              </a:rPr>
              <a:t>Elīna Garanča, Kristīne Opolais </a:t>
            </a:r>
            <a:r>
              <a:rPr lang="lv-LV" sz="2000" dirty="0" err="1">
                <a:solidFill>
                  <a:schemeClr val="tx1"/>
                </a:solidFill>
              </a:rPr>
              <a:t>and</a:t>
            </a:r>
            <a:r>
              <a:rPr lang="lv-LV" sz="2000" dirty="0">
                <a:solidFill>
                  <a:schemeClr val="tx1"/>
                </a:solidFill>
              </a:rPr>
              <a:t> Aleksandrs </a:t>
            </a:r>
            <a:r>
              <a:rPr lang="lv-LV" sz="2000" dirty="0" err="1">
                <a:solidFill>
                  <a:schemeClr val="tx1"/>
                </a:solidFill>
              </a:rPr>
              <a:t>Anteņenko</a:t>
            </a:r>
            <a:r>
              <a:rPr lang="lv-LV" sz="2000" dirty="0">
                <a:solidFill>
                  <a:schemeClr val="tx1"/>
                </a:solidFill>
              </a:rPr>
              <a:t> </a:t>
            </a:r>
            <a:r>
              <a:rPr lang="lv-LV" sz="2000" dirty="0" err="1">
                <a:solidFill>
                  <a:schemeClr val="tx1"/>
                </a:solidFill>
              </a:rPr>
              <a:t>are</a:t>
            </a:r>
            <a:r>
              <a:rPr lang="lv-LV" sz="2000" dirty="0">
                <a:solidFill>
                  <a:schemeClr val="tx1"/>
                </a:solidFill>
              </a:rPr>
              <a:t> just a </a:t>
            </a:r>
            <a:r>
              <a:rPr lang="lv-LV" sz="2000" dirty="0" err="1">
                <a:solidFill>
                  <a:schemeClr val="tx1"/>
                </a:solidFill>
              </a:rPr>
              <a:t>few</a:t>
            </a:r>
            <a:r>
              <a:rPr lang="lv-LV" sz="2000" dirty="0">
                <a:solidFill>
                  <a:schemeClr val="tx1"/>
                </a:solidFill>
              </a:rPr>
              <a:t> </a:t>
            </a:r>
            <a:r>
              <a:rPr lang="lv-LV" sz="2000" dirty="0" err="1">
                <a:solidFill>
                  <a:schemeClr val="tx1"/>
                </a:solidFill>
              </a:rPr>
              <a:t>of</a:t>
            </a:r>
            <a:r>
              <a:rPr lang="lv-LV" sz="2000" dirty="0">
                <a:solidFill>
                  <a:schemeClr val="tx1"/>
                </a:solidFill>
              </a:rPr>
              <a:t> </a:t>
            </a:r>
            <a:r>
              <a:rPr lang="lv-LV" sz="2000" dirty="0" err="1">
                <a:solidFill>
                  <a:schemeClr val="tx1"/>
                </a:solidFill>
              </a:rPr>
              <a:t>the</a:t>
            </a:r>
            <a:r>
              <a:rPr lang="lv-LV" sz="2000" dirty="0">
                <a:solidFill>
                  <a:schemeClr val="tx1"/>
                </a:solidFill>
              </a:rPr>
              <a:t> </a:t>
            </a:r>
            <a:r>
              <a:rPr lang="lv-LV" sz="2000" dirty="0" err="1">
                <a:solidFill>
                  <a:schemeClr val="tx1"/>
                </a:solidFill>
              </a:rPr>
              <a:t>excellent</a:t>
            </a:r>
            <a:r>
              <a:rPr lang="lv-LV" sz="2000" dirty="0">
                <a:solidFill>
                  <a:schemeClr val="tx1"/>
                </a:solidFill>
              </a:rPr>
              <a:t> </a:t>
            </a:r>
            <a:r>
              <a:rPr lang="lv-LV" sz="2000" dirty="0" err="1">
                <a:solidFill>
                  <a:schemeClr val="tx1"/>
                </a:solidFill>
              </a:rPr>
              <a:t>Latvian</a:t>
            </a:r>
            <a:r>
              <a:rPr lang="lv-LV" sz="2000" dirty="0">
                <a:solidFill>
                  <a:schemeClr val="tx1"/>
                </a:solidFill>
              </a:rPr>
              <a:t> opera </a:t>
            </a:r>
            <a:r>
              <a:rPr lang="lv-LV" sz="2000" dirty="0" err="1">
                <a:solidFill>
                  <a:schemeClr val="tx1"/>
                </a:solidFill>
              </a:rPr>
              <a:t>singers</a:t>
            </a:r>
            <a:r>
              <a:rPr lang="lv-LV" sz="2000" dirty="0">
                <a:solidFill>
                  <a:schemeClr val="tx1"/>
                </a:solidFill>
              </a:rPr>
              <a:t> </a:t>
            </a:r>
            <a:r>
              <a:rPr lang="lv-LV" sz="2000" dirty="0" err="1">
                <a:solidFill>
                  <a:schemeClr val="tx1"/>
                </a:solidFill>
              </a:rPr>
              <a:t>who</a:t>
            </a:r>
            <a:r>
              <a:rPr lang="lv-LV" sz="2000" dirty="0">
                <a:solidFill>
                  <a:schemeClr val="tx1"/>
                </a:solidFill>
              </a:rPr>
              <a:t> </a:t>
            </a:r>
            <a:r>
              <a:rPr lang="lv-LV" sz="2000" dirty="0" err="1">
                <a:solidFill>
                  <a:schemeClr val="tx1"/>
                </a:solidFill>
              </a:rPr>
              <a:t>make</a:t>
            </a:r>
            <a:r>
              <a:rPr lang="lv-LV" sz="2000" dirty="0">
                <a:solidFill>
                  <a:schemeClr val="tx1"/>
                </a:solidFill>
              </a:rPr>
              <a:t> </a:t>
            </a:r>
            <a:r>
              <a:rPr lang="lv-LV" sz="2000" dirty="0" err="1">
                <a:solidFill>
                  <a:schemeClr val="tx1"/>
                </a:solidFill>
              </a:rPr>
              <a:t>our</a:t>
            </a:r>
            <a:r>
              <a:rPr lang="lv-LV" sz="2000" dirty="0">
                <a:solidFill>
                  <a:schemeClr val="tx1"/>
                </a:solidFill>
              </a:rPr>
              <a:t> </a:t>
            </a:r>
            <a:r>
              <a:rPr lang="lv-LV" sz="2000" dirty="0" err="1">
                <a:solidFill>
                  <a:schemeClr val="tx1"/>
                </a:solidFill>
              </a:rPr>
              <a:t>country’s</a:t>
            </a:r>
            <a:r>
              <a:rPr lang="lv-LV" sz="2000" dirty="0">
                <a:solidFill>
                  <a:schemeClr val="tx1"/>
                </a:solidFill>
              </a:rPr>
              <a:t> </a:t>
            </a:r>
            <a:r>
              <a:rPr lang="lv-LV" sz="2000" dirty="0" err="1">
                <a:solidFill>
                  <a:schemeClr val="tx1"/>
                </a:solidFill>
              </a:rPr>
              <a:t>name</a:t>
            </a:r>
            <a:r>
              <a:rPr lang="lv-LV" sz="2000" dirty="0">
                <a:solidFill>
                  <a:schemeClr val="tx1"/>
                </a:solidFill>
              </a:rPr>
              <a:t> </a:t>
            </a:r>
            <a:r>
              <a:rPr lang="lv-LV" sz="2000" dirty="0" err="1">
                <a:solidFill>
                  <a:schemeClr val="tx1"/>
                </a:solidFill>
              </a:rPr>
              <a:t>popular</a:t>
            </a:r>
            <a:r>
              <a:rPr lang="lv-LV" sz="2000" dirty="0">
                <a:solidFill>
                  <a:schemeClr val="tx1"/>
                </a:solidFill>
              </a:rPr>
              <a:t> </a:t>
            </a:r>
            <a:r>
              <a:rPr lang="lv-LV" sz="2000" dirty="0" err="1">
                <a:solidFill>
                  <a:schemeClr val="tx1"/>
                </a:solidFill>
              </a:rPr>
              <a:t>in</a:t>
            </a:r>
            <a:r>
              <a:rPr lang="lv-LV" sz="2000" dirty="0">
                <a:solidFill>
                  <a:schemeClr val="tx1"/>
                </a:solidFill>
              </a:rPr>
              <a:t> </a:t>
            </a:r>
            <a:r>
              <a:rPr lang="lv-LV" sz="2000" dirty="0" err="1">
                <a:solidFill>
                  <a:schemeClr val="tx1"/>
                </a:solidFill>
              </a:rPr>
              <a:t>the</a:t>
            </a:r>
            <a:r>
              <a:rPr lang="lv-LV" sz="2000" dirty="0">
                <a:solidFill>
                  <a:schemeClr val="tx1"/>
                </a:solidFill>
              </a:rPr>
              <a:t> </a:t>
            </a:r>
            <a:r>
              <a:rPr lang="lv-LV" sz="2000" dirty="0" err="1">
                <a:solidFill>
                  <a:schemeClr val="tx1"/>
                </a:solidFill>
              </a:rPr>
              <a:t>world</a:t>
            </a:r>
            <a:r>
              <a:rPr lang="lv-LV" sz="2000" dirty="0">
                <a:solidFill>
                  <a:schemeClr val="tx1"/>
                </a:solidFill>
              </a:rPr>
              <a:t>.</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82916" y="282675"/>
            <a:ext cx="2232248" cy="2787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3621050" y="3070209"/>
            <a:ext cx="1512168" cy="646331"/>
          </a:xfrm>
          <a:prstGeom prst="rect">
            <a:avLst/>
          </a:prstGeom>
        </p:spPr>
        <p:txBody>
          <a:bodyPr wrap="square">
            <a:spAutoFit/>
          </a:bodyPr>
          <a:lstStyle/>
          <a:p>
            <a:r>
              <a:rPr lang="lv-LV" sz="1800" dirty="0"/>
              <a:t>Elīna Garanča</a:t>
            </a:r>
          </a:p>
        </p:txBody>
      </p:sp>
      <p:pic>
        <p:nvPicPr>
          <p:cNvPr id="307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28" y="282675"/>
            <a:ext cx="3168352" cy="17968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300192" y="2108716"/>
            <a:ext cx="1813317" cy="369332"/>
          </a:xfrm>
          <a:prstGeom prst="rect">
            <a:avLst/>
          </a:prstGeom>
        </p:spPr>
        <p:txBody>
          <a:bodyPr wrap="none">
            <a:spAutoFit/>
          </a:bodyPr>
          <a:lstStyle/>
          <a:p>
            <a:r>
              <a:rPr lang="lv-LV" sz="1800" dirty="0"/>
              <a:t>Kristīne Opolais</a:t>
            </a:r>
          </a:p>
        </p:txBody>
      </p:sp>
      <p:pic>
        <p:nvPicPr>
          <p:cNvPr id="307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15164" y="2643758"/>
            <a:ext cx="2419350" cy="1895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5724128" y="4659982"/>
            <a:ext cx="2492990" cy="369332"/>
          </a:xfrm>
          <a:prstGeom prst="rect">
            <a:avLst/>
          </a:prstGeom>
        </p:spPr>
        <p:txBody>
          <a:bodyPr wrap="none">
            <a:spAutoFit/>
          </a:bodyPr>
          <a:lstStyle/>
          <a:p>
            <a:r>
              <a:rPr lang="lv-LV" sz="1800" dirty="0"/>
              <a:t>Aleksandrs </a:t>
            </a:r>
            <a:r>
              <a:rPr lang="lv-LV" sz="1800" dirty="0" err="1"/>
              <a:t>Antoņenko</a:t>
            </a:r>
            <a:endParaRPr lang="lv-LV" sz="1800" dirty="0"/>
          </a:p>
        </p:txBody>
      </p:sp>
    </p:spTree>
    <p:extLst>
      <p:ext uri="{BB962C8B-B14F-4D97-AF65-F5344CB8AC3E}">
        <p14:creationId xmlns:p14="http://schemas.microsoft.com/office/powerpoint/2010/main" val="23473382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88900" indent="0">
              <a:buNone/>
            </a:pPr>
            <a:r>
              <a:rPr lang="lv-LV" sz="6000" dirty="0" err="1">
                <a:solidFill>
                  <a:schemeClr val="tx1"/>
                </a:solidFill>
              </a:rPr>
              <a:t>Musicians</a:t>
            </a:r>
            <a:endParaRPr lang="lv-LV" sz="6000" dirty="0">
              <a:solidFill>
                <a:schemeClr val="tx1"/>
              </a:solidFill>
            </a:endParaRPr>
          </a:p>
        </p:txBody>
      </p:sp>
    </p:spTree>
    <p:extLst>
      <p:ext uri="{BB962C8B-B14F-4D97-AF65-F5344CB8AC3E}">
        <p14:creationId xmlns:p14="http://schemas.microsoft.com/office/powerpoint/2010/main" val="2923210817"/>
      </p:ext>
    </p:extLst>
  </p:cSld>
  <p:clrMapOvr>
    <a:masterClrMapping/>
  </p:clrMapOvr>
</p:sld>
</file>

<file path=ppt/theme/theme1.xml><?xml version="1.0" encoding="utf-8"?>
<a:theme xmlns:a="http://schemas.openxmlformats.org/drawingml/2006/main" name="Juliet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459</TotalTime>
  <Words>723</Words>
  <Application>Microsoft Office PowerPoint</Application>
  <PresentationFormat>On-screen Show (16:9)</PresentationFormat>
  <Paragraphs>65</Paragraphs>
  <Slides>29</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Montserrat</vt:lpstr>
      <vt:lpstr>Montserrat ExtraBold</vt:lpstr>
      <vt:lpstr>Montserrat Light</vt:lpstr>
      <vt:lpstr>Juliet template</vt:lpstr>
      <vt:lpstr>PowerPoint Presentation</vt:lpstr>
      <vt:lpstr>PowerPoint Presentation</vt:lpstr>
      <vt:lpstr>In Latvian cuisine bread has a special place, and every bowl of soup isn’t imaginable without a slice of bread on the side. </vt:lpstr>
      <vt:lpstr>Latvians are witty and have decided on how to use bread on a different level, we’ve also made it as a part of desserts. </vt:lpstr>
      <vt:lpstr>PowerPoint Presentation</vt:lpstr>
      <vt:lpstr>Latvia’s cultural treasure- amazing and strong voices. Our choirs have allowed us to shine and get known on our planet.</vt:lpstr>
      <vt:lpstr>Every 5 years around 40 000 people meet for the Latvian Song and Dance Festival, which during the years has become a part of our Latvian identity.</vt:lpstr>
      <vt:lpstr>Elīna Garanča, Kristīne Opolais and Aleksandrs Anteņenko are just a few of the excellent Latvian opera singers who make our country’s name popular in the world.</vt:lpstr>
      <vt:lpstr>PowerPoint Presentation</vt:lpstr>
      <vt:lpstr>Raimonds Pauls is a Latvian music composer, pianist and a politician. He’s one of the most famous Latvian composers who has written music for musicals,films and even three ballets. His most famous works are ‘’Vella kalpi’’,’’A Limousine The Colour Of A Midsummer’s Eve’’.</vt:lpstr>
      <vt:lpstr>Prāta Vētra is possibly the most loved Latvian band. Its five members- Kaspars Roga, Renārs Kaupers, Māris Mihelsons, Jānis Jubalts and Gundars Mauševics started their group’s work in Jelgava during 1989. Prāta Vētra’s music is enjoyed by many people of different age groups.</vt:lpstr>
      <vt:lpstr>PowerPoint Presentation</vt:lpstr>
      <vt:lpstr>Alona Ostapenko is a Latvian tennis player. She is the winner of French Open Tournament in 2017 and the same year she was the quarterfinal player of Winbledon Tournament. </vt:lpstr>
      <vt:lpstr>Kristaps Porziņģis is a Latvian basketball player. His position is a power forward. Currently  he represents the NBA club Dallas’ ‘’Mavericks’’</vt:lpstr>
      <vt:lpstr>Martins Dukurs is a Latvian skeleton racer. He’s gotten a silver medel twice during the Winter Olympics, also an eight-fold world cup winner as well as a five-fold World and ten-fold European champion.</vt:lpstr>
      <vt:lpstr>PowerPoint Presentation</vt:lpstr>
      <vt:lpstr>18th of November- The proclamation day of Latvia.   </vt:lpstr>
      <vt:lpstr>4th of May- declaration of the independent Republic. </vt:lpstr>
      <vt:lpstr>23rd-24th of June- Summer Solstice </vt:lpstr>
      <vt:lpstr>25th-26th of December- Winter Solstice. </vt:lpstr>
      <vt:lpstr>PowerPoint Presentation</vt:lpstr>
      <vt:lpstr>PowerPoint Presentation</vt:lpstr>
      <vt:lpstr>PowerPoint Presentation</vt:lpstr>
      <vt:lpstr>PowerPoint Presentation</vt:lpstr>
      <vt:lpstr>PowerPoint Presentation</vt:lpstr>
      <vt:lpstr>PowerPoint Presentation</vt:lpstr>
      <vt:lpstr>Most of the people who were deported had their names written in the list of the Soviet regime. </vt:lpstr>
      <vt:lpstr>A few years later in 1949 Latvia experienced another mass deportation. This time more than 90 thousand Baltic country citizens were deported once again to Siberia.</vt:lpstr>
      <vt:lpstr>Thank you for your attention, and we hope you got to learn something new about Latvia.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HELLO!</dc:title>
  <dc:creator>Gita</dc:creator>
  <cp:lastModifiedBy>Ilze</cp:lastModifiedBy>
  <cp:revision>42</cp:revision>
  <dcterms:modified xsi:type="dcterms:W3CDTF">2020-02-15T11:34:01Z</dcterms:modified>
</cp:coreProperties>
</file>